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4"/>
  </p:sldMasterIdLst>
  <p:notesMasterIdLst>
    <p:notesMasterId r:id="rId18"/>
  </p:notesMasterIdLst>
  <p:sldIdLst>
    <p:sldId id="256" r:id="rId5"/>
    <p:sldId id="259" r:id="rId6"/>
    <p:sldId id="260" r:id="rId7"/>
    <p:sldId id="261" r:id="rId8"/>
    <p:sldId id="307" r:id="rId9"/>
    <p:sldId id="264" r:id="rId10"/>
    <p:sldId id="267" r:id="rId11"/>
    <p:sldId id="308" r:id="rId12"/>
    <p:sldId id="305" r:id="rId13"/>
    <p:sldId id="306" r:id="rId14"/>
    <p:sldId id="309" r:id="rId15"/>
    <p:sldId id="310" r:id="rId16"/>
    <p:sldId id="262" r:id="rId17"/>
  </p:sldIdLst>
  <p:sldSz cx="9144000" cy="5143500" type="screen16x9"/>
  <p:notesSz cx="6858000" cy="9144000"/>
  <p:embeddedFontLst>
    <p:embeddedFont>
      <p:font typeface="Archivo Black" panose="020B0604020202020204" charset="0"/>
      <p:regular r:id="rId19"/>
    </p:embeddedFont>
    <p:embeddedFont>
      <p:font typeface="Bebas Neue" panose="020B0606020202050201" pitchFamily="34" charset="0"/>
      <p:regular r:id="rId20"/>
    </p:embeddedFont>
    <p:embeddedFont>
      <p:font typeface="Comfortaa"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D52AE6-D5CD-471A-BEFF-AB42D4A98A6A}">
  <a:tblStyle styleId="{91D52AE6-D5CD-471A-BEFF-AB42D4A98A6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8" d="100"/>
          <a:sy n="88" d="100"/>
        </p:scale>
        <p:origin x="87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13bb84463e1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13bb84463e1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13bb9e143f0_0_7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13bb9e143f0_0_7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4097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13bb9e143f0_0_7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13bb9e143f0_0_7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13bb9e143f0_0_7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2" name="Google Shape;822;g13bb9e143f0_0_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13bb9e143f0_0_1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5" name="Google Shape;885;g13bb9e143f0_0_1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13bb9e143f0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13bb9e143f0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13bb9e143f0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13bb9e143f0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3044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g13bb9e143f0_0_1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2" name="Google Shape;1052;g13bb9e143f0_0_1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Google Shape;1178;g13d6e5d4fe4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9" name="Google Shape;1179;g13d6e5d4fe4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Google Shape;1178;g13d6e5d4fe4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9" name="Google Shape;1179;g13d6e5d4fe4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1396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Google Shape;1178;g13d6e5d4fe4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9" name="Google Shape;1179;g13d6e5d4fe4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5401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767200" y="1499738"/>
            <a:ext cx="4661100" cy="15339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5200"/>
              <a:buNone/>
              <a:defRPr sz="8500">
                <a:latin typeface="Archivo Black"/>
                <a:ea typeface="Archivo Black"/>
                <a:cs typeface="Archivo Black"/>
                <a:sym typeface="Archivo Black"/>
              </a:defRPr>
            </a:lvl1pPr>
            <a:lvl2pPr lvl="1" algn="ctr">
              <a:spcBef>
                <a:spcPts val="20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767200" y="3154424"/>
            <a:ext cx="46611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dk1"/>
                </a:solidFill>
                <a:latin typeface="Comfortaa"/>
                <a:ea typeface="Comfortaa"/>
                <a:cs typeface="Comfortaa"/>
                <a:sym typeface="Comfortaa"/>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p:nvPr/>
        </p:nvSpPr>
        <p:spPr>
          <a:xfrm>
            <a:off x="299801" y="999194"/>
            <a:ext cx="122989" cy="192024"/>
          </a:xfrm>
          <a:custGeom>
            <a:avLst/>
            <a:gdLst/>
            <a:ahLst/>
            <a:cxnLst/>
            <a:rect l="l" t="t" r="r" b="b"/>
            <a:pathLst>
              <a:path w="6141" h="9588" extrusionOk="0">
                <a:moveTo>
                  <a:pt x="5935" y="366"/>
                </a:moveTo>
                <a:lnTo>
                  <a:pt x="5935" y="366"/>
                </a:lnTo>
                <a:cubicBezTo>
                  <a:pt x="5821" y="3356"/>
                  <a:pt x="5547" y="6369"/>
                  <a:pt x="5090" y="9336"/>
                </a:cubicBezTo>
                <a:cubicBezTo>
                  <a:pt x="3424" y="8811"/>
                  <a:pt x="1826" y="8081"/>
                  <a:pt x="274" y="7373"/>
                </a:cubicBezTo>
                <a:cubicBezTo>
                  <a:pt x="1895" y="4840"/>
                  <a:pt x="3789" y="2489"/>
                  <a:pt x="5935" y="366"/>
                </a:cubicBezTo>
                <a:close/>
                <a:moveTo>
                  <a:pt x="6095" y="1"/>
                </a:moveTo>
                <a:cubicBezTo>
                  <a:pt x="6049" y="1"/>
                  <a:pt x="6003" y="1"/>
                  <a:pt x="5958" y="24"/>
                </a:cubicBezTo>
                <a:cubicBezTo>
                  <a:pt x="3721" y="2238"/>
                  <a:pt x="1712" y="4703"/>
                  <a:pt x="23" y="7350"/>
                </a:cubicBezTo>
                <a:cubicBezTo>
                  <a:pt x="0" y="7396"/>
                  <a:pt x="0" y="7419"/>
                  <a:pt x="23" y="7442"/>
                </a:cubicBezTo>
                <a:cubicBezTo>
                  <a:pt x="23" y="7465"/>
                  <a:pt x="46" y="7510"/>
                  <a:pt x="69" y="7510"/>
                </a:cubicBezTo>
                <a:cubicBezTo>
                  <a:pt x="1689" y="8264"/>
                  <a:pt x="3378" y="9040"/>
                  <a:pt x="5159" y="9565"/>
                </a:cubicBezTo>
                <a:cubicBezTo>
                  <a:pt x="5159" y="9587"/>
                  <a:pt x="5182" y="9587"/>
                  <a:pt x="5182" y="9587"/>
                </a:cubicBezTo>
                <a:cubicBezTo>
                  <a:pt x="5204" y="9587"/>
                  <a:pt x="5227" y="9565"/>
                  <a:pt x="5250" y="9565"/>
                </a:cubicBezTo>
                <a:cubicBezTo>
                  <a:pt x="5273" y="9542"/>
                  <a:pt x="5296" y="9519"/>
                  <a:pt x="5296" y="9496"/>
                </a:cubicBezTo>
                <a:cubicBezTo>
                  <a:pt x="5752" y="6392"/>
                  <a:pt x="6049" y="3242"/>
                  <a:pt x="6140" y="115"/>
                </a:cubicBezTo>
                <a:cubicBezTo>
                  <a:pt x="6140" y="69"/>
                  <a:pt x="6117" y="24"/>
                  <a:pt x="6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5914460" y="364705"/>
            <a:ext cx="164586" cy="54655"/>
          </a:xfrm>
          <a:custGeom>
            <a:avLst/>
            <a:gdLst/>
            <a:ahLst/>
            <a:cxnLst/>
            <a:rect l="l" t="t" r="r" b="b"/>
            <a:pathLst>
              <a:path w="8218" h="2729" extrusionOk="0">
                <a:moveTo>
                  <a:pt x="3698" y="948"/>
                </a:moveTo>
                <a:cubicBezTo>
                  <a:pt x="3835" y="1017"/>
                  <a:pt x="3972" y="1131"/>
                  <a:pt x="4064" y="1245"/>
                </a:cubicBezTo>
                <a:cubicBezTo>
                  <a:pt x="4315" y="1496"/>
                  <a:pt x="4406" y="1839"/>
                  <a:pt x="4315" y="2113"/>
                </a:cubicBezTo>
                <a:cubicBezTo>
                  <a:pt x="4269" y="2272"/>
                  <a:pt x="4132" y="2409"/>
                  <a:pt x="3995" y="2478"/>
                </a:cubicBezTo>
                <a:cubicBezTo>
                  <a:pt x="3927" y="2501"/>
                  <a:pt x="3858" y="2512"/>
                  <a:pt x="3793" y="2512"/>
                </a:cubicBezTo>
                <a:cubicBezTo>
                  <a:pt x="3727" y="2512"/>
                  <a:pt x="3664" y="2501"/>
                  <a:pt x="3607" y="2478"/>
                </a:cubicBezTo>
                <a:cubicBezTo>
                  <a:pt x="3288" y="2341"/>
                  <a:pt x="3219" y="1861"/>
                  <a:pt x="3379" y="1473"/>
                </a:cubicBezTo>
                <a:cubicBezTo>
                  <a:pt x="3447" y="1291"/>
                  <a:pt x="3562" y="1108"/>
                  <a:pt x="3698" y="948"/>
                </a:cubicBezTo>
                <a:close/>
                <a:moveTo>
                  <a:pt x="5462" y="0"/>
                </a:moveTo>
                <a:cubicBezTo>
                  <a:pt x="5246" y="0"/>
                  <a:pt x="5022" y="24"/>
                  <a:pt x="4794" y="81"/>
                </a:cubicBezTo>
                <a:cubicBezTo>
                  <a:pt x="4360" y="172"/>
                  <a:pt x="3950" y="401"/>
                  <a:pt x="3653" y="697"/>
                </a:cubicBezTo>
                <a:cubicBezTo>
                  <a:pt x="3420" y="620"/>
                  <a:pt x="3177" y="574"/>
                  <a:pt x="2923" y="574"/>
                </a:cubicBezTo>
                <a:cubicBezTo>
                  <a:pt x="2804" y="574"/>
                  <a:pt x="2682" y="584"/>
                  <a:pt x="2557" y="606"/>
                </a:cubicBezTo>
                <a:cubicBezTo>
                  <a:pt x="1918" y="697"/>
                  <a:pt x="1347" y="1063"/>
                  <a:pt x="982" y="1336"/>
                </a:cubicBezTo>
                <a:cubicBezTo>
                  <a:pt x="617" y="1588"/>
                  <a:pt x="183" y="1976"/>
                  <a:pt x="1" y="2501"/>
                </a:cubicBezTo>
                <a:cubicBezTo>
                  <a:pt x="1" y="2546"/>
                  <a:pt x="24" y="2615"/>
                  <a:pt x="69" y="2615"/>
                </a:cubicBezTo>
                <a:cubicBezTo>
                  <a:pt x="86" y="2620"/>
                  <a:pt x="102" y="2623"/>
                  <a:pt x="116" y="2623"/>
                </a:cubicBezTo>
                <a:cubicBezTo>
                  <a:pt x="159" y="2623"/>
                  <a:pt x="189" y="2598"/>
                  <a:pt x="206" y="2546"/>
                </a:cubicBezTo>
                <a:cubicBezTo>
                  <a:pt x="366" y="2090"/>
                  <a:pt x="777" y="1747"/>
                  <a:pt x="1119" y="1496"/>
                </a:cubicBezTo>
                <a:cubicBezTo>
                  <a:pt x="1667" y="1108"/>
                  <a:pt x="2146" y="880"/>
                  <a:pt x="2603" y="811"/>
                </a:cubicBezTo>
                <a:cubicBezTo>
                  <a:pt x="2702" y="796"/>
                  <a:pt x="2803" y="789"/>
                  <a:pt x="2905" y="789"/>
                </a:cubicBezTo>
                <a:cubicBezTo>
                  <a:pt x="3108" y="789"/>
                  <a:pt x="3310" y="819"/>
                  <a:pt x="3493" y="880"/>
                </a:cubicBezTo>
                <a:cubicBezTo>
                  <a:pt x="3356" y="1040"/>
                  <a:pt x="3242" y="1222"/>
                  <a:pt x="3173" y="1405"/>
                </a:cubicBezTo>
                <a:cubicBezTo>
                  <a:pt x="2991" y="1861"/>
                  <a:pt x="3082" y="2478"/>
                  <a:pt x="3516" y="2683"/>
                </a:cubicBezTo>
                <a:cubicBezTo>
                  <a:pt x="3607" y="2706"/>
                  <a:pt x="3698" y="2729"/>
                  <a:pt x="3767" y="2729"/>
                </a:cubicBezTo>
                <a:cubicBezTo>
                  <a:pt x="3881" y="2729"/>
                  <a:pt x="3972" y="2706"/>
                  <a:pt x="4064" y="2660"/>
                </a:cubicBezTo>
                <a:cubicBezTo>
                  <a:pt x="4292" y="2569"/>
                  <a:pt x="4452" y="2386"/>
                  <a:pt x="4520" y="2181"/>
                </a:cubicBezTo>
                <a:cubicBezTo>
                  <a:pt x="4634" y="1839"/>
                  <a:pt x="4520" y="1405"/>
                  <a:pt x="4223" y="1085"/>
                </a:cubicBezTo>
                <a:cubicBezTo>
                  <a:pt x="4109" y="971"/>
                  <a:pt x="3995" y="880"/>
                  <a:pt x="3858" y="789"/>
                </a:cubicBezTo>
                <a:cubicBezTo>
                  <a:pt x="4109" y="560"/>
                  <a:pt x="4475" y="355"/>
                  <a:pt x="4840" y="286"/>
                </a:cubicBezTo>
                <a:cubicBezTo>
                  <a:pt x="5051" y="237"/>
                  <a:pt x="5259" y="216"/>
                  <a:pt x="5460" y="216"/>
                </a:cubicBezTo>
                <a:cubicBezTo>
                  <a:pt x="5995" y="216"/>
                  <a:pt x="6477" y="365"/>
                  <a:pt x="6826" y="515"/>
                </a:cubicBezTo>
                <a:cubicBezTo>
                  <a:pt x="7191" y="675"/>
                  <a:pt x="7875" y="1040"/>
                  <a:pt x="8012" y="1702"/>
                </a:cubicBezTo>
                <a:cubicBezTo>
                  <a:pt x="8012" y="1770"/>
                  <a:pt x="8081" y="1793"/>
                  <a:pt x="8127" y="1793"/>
                </a:cubicBezTo>
                <a:cubicBezTo>
                  <a:pt x="8195" y="1770"/>
                  <a:pt x="8218" y="1724"/>
                  <a:pt x="8218" y="1656"/>
                </a:cubicBezTo>
                <a:cubicBezTo>
                  <a:pt x="8058" y="903"/>
                  <a:pt x="7328" y="492"/>
                  <a:pt x="6894" y="309"/>
                </a:cubicBezTo>
                <a:cubicBezTo>
                  <a:pt x="6531" y="161"/>
                  <a:pt x="6025" y="0"/>
                  <a:pt x="5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4246038" y="4746665"/>
            <a:ext cx="68123" cy="64985"/>
          </a:xfrm>
          <a:custGeom>
            <a:avLst/>
            <a:gdLst/>
            <a:ahLst/>
            <a:cxnLst/>
            <a:rect l="l" t="t" r="r" b="b"/>
            <a:pathLst>
              <a:path w="5319" h="5074" extrusionOk="0">
                <a:moveTo>
                  <a:pt x="3013" y="212"/>
                </a:moveTo>
                <a:cubicBezTo>
                  <a:pt x="3378" y="212"/>
                  <a:pt x="3675" y="281"/>
                  <a:pt x="3949" y="418"/>
                </a:cubicBezTo>
                <a:cubicBezTo>
                  <a:pt x="4565" y="714"/>
                  <a:pt x="5022" y="1422"/>
                  <a:pt x="5067" y="2198"/>
                </a:cubicBezTo>
                <a:cubicBezTo>
                  <a:pt x="5113" y="3020"/>
                  <a:pt x="4816" y="3773"/>
                  <a:pt x="4291" y="4184"/>
                </a:cubicBezTo>
                <a:cubicBezTo>
                  <a:pt x="3766" y="4617"/>
                  <a:pt x="3105" y="4846"/>
                  <a:pt x="2420" y="4846"/>
                </a:cubicBezTo>
                <a:cubicBezTo>
                  <a:pt x="2392" y="4847"/>
                  <a:pt x="2364" y="4847"/>
                  <a:pt x="2337" y="4847"/>
                </a:cubicBezTo>
                <a:cubicBezTo>
                  <a:pt x="1705" y="4847"/>
                  <a:pt x="1103" y="4599"/>
                  <a:pt x="754" y="4184"/>
                </a:cubicBezTo>
                <a:cubicBezTo>
                  <a:pt x="502" y="3864"/>
                  <a:pt x="343" y="3430"/>
                  <a:pt x="297" y="2905"/>
                </a:cubicBezTo>
                <a:cubicBezTo>
                  <a:pt x="229" y="2221"/>
                  <a:pt x="365" y="1604"/>
                  <a:pt x="708" y="1171"/>
                </a:cubicBezTo>
                <a:cubicBezTo>
                  <a:pt x="1027" y="783"/>
                  <a:pt x="1530" y="486"/>
                  <a:pt x="2191" y="326"/>
                </a:cubicBezTo>
                <a:cubicBezTo>
                  <a:pt x="2488" y="258"/>
                  <a:pt x="2762" y="212"/>
                  <a:pt x="3013" y="212"/>
                </a:cubicBezTo>
                <a:close/>
                <a:moveTo>
                  <a:pt x="3043" y="1"/>
                </a:moveTo>
                <a:cubicBezTo>
                  <a:pt x="2763" y="1"/>
                  <a:pt x="2463" y="42"/>
                  <a:pt x="2146" y="121"/>
                </a:cubicBezTo>
                <a:cubicBezTo>
                  <a:pt x="1415" y="303"/>
                  <a:pt x="890" y="600"/>
                  <a:pt x="548" y="1034"/>
                </a:cubicBezTo>
                <a:cubicBezTo>
                  <a:pt x="183" y="1513"/>
                  <a:pt x="0" y="2175"/>
                  <a:pt x="69" y="2928"/>
                </a:cubicBezTo>
                <a:cubicBezTo>
                  <a:pt x="137" y="3499"/>
                  <a:pt x="320" y="3978"/>
                  <a:pt x="594" y="4321"/>
                </a:cubicBezTo>
                <a:cubicBezTo>
                  <a:pt x="1005" y="4800"/>
                  <a:pt x="1667" y="5074"/>
                  <a:pt x="2397" y="5074"/>
                </a:cubicBezTo>
                <a:lnTo>
                  <a:pt x="2420" y="5074"/>
                </a:lnTo>
                <a:cubicBezTo>
                  <a:pt x="3150" y="5051"/>
                  <a:pt x="3858" y="4800"/>
                  <a:pt x="4428" y="4343"/>
                </a:cubicBezTo>
                <a:cubicBezTo>
                  <a:pt x="4999" y="3887"/>
                  <a:pt x="5319" y="3088"/>
                  <a:pt x="5273" y="2198"/>
                </a:cubicBezTo>
                <a:cubicBezTo>
                  <a:pt x="5227" y="1331"/>
                  <a:pt x="4725" y="554"/>
                  <a:pt x="4040" y="212"/>
                </a:cubicBezTo>
                <a:cubicBezTo>
                  <a:pt x="3743" y="70"/>
                  <a:pt x="3409"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5735881">
            <a:off x="7022084" y="4811589"/>
            <a:ext cx="143061" cy="117729"/>
          </a:xfrm>
          <a:custGeom>
            <a:avLst/>
            <a:gdLst/>
            <a:ahLst/>
            <a:cxnLst/>
            <a:rect l="l" t="t" r="r" b="b"/>
            <a:pathLst>
              <a:path w="6141" h="9588" extrusionOk="0">
                <a:moveTo>
                  <a:pt x="5935" y="366"/>
                </a:moveTo>
                <a:lnTo>
                  <a:pt x="5935" y="366"/>
                </a:lnTo>
                <a:cubicBezTo>
                  <a:pt x="5821" y="3356"/>
                  <a:pt x="5547" y="6369"/>
                  <a:pt x="5090" y="9336"/>
                </a:cubicBezTo>
                <a:cubicBezTo>
                  <a:pt x="3424" y="8811"/>
                  <a:pt x="1826" y="8081"/>
                  <a:pt x="274" y="7373"/>
                </a:cubicBezTo>
                <a:cubicBezTo>
                  <a:pt x="1895" y="4840"/>
                  <a:pt x="3789" y="2489"/>
                  <a:pt x="5935" y="366"/>
                </a:cubicBezTo>
                <a:close/>
                <a:moveTo>
                  <a:pt x="6095" y="1"/>
                </a:moveTo>
                <a:cubicBezTo>
                  <a:pt x="6049" y="1"/>
                  <a:pt x="6003" y="1"/>
                  <a:pt x="5958" y="24"/>
                </a:cubicBezTo>
                <a:cubicBezTo>
                  <a:pt x="3721" y="2238"/>
                  <a:pt x="1712" y="4703"/>
                  <a:pt x="23" y="7350"/>
                </a:cubicBezTo>
                <a:cubicBezTo>
                  <a:pt x="0" y="7396"/>
                  <a:pt x="0" y="7419"/>
                  <a:pt x="23" y="7442"/>
                </a:cubicBezTo>
                <a:cubicBezTo>
                  <a:pt x="23" y="7465"/>
                  <a:pt x="46" y="7510"/>
                  <a:pt x="69" y="7510"/>
                </a:cubicBezTo>
                <a:cubicBezTo>
                  <a:pt x="1689" y="8264"/>
                  <a:pt x="3378" y="9040"/>
                  <a:pt x="5159" y="9565"/>
                </a:cubicBezTo>
                <a:cubicBezTo>
                  <a:pt x="5159" y="9587"/>
                  <a:pt x="5182" y="9587"/>
                  <a:pt x="5182" y="9587"/>
                </a:cubicBezTo>
                <a:cubicBezTo>
                  <a:pt x="5204" y="9587"/>
                  <a:pt x="5227" y="9565"/>
                  <a:pt x="5250" y="9565"/>
                </a:cubicBezTo>
                <a:cubicBezTo>
                  <a:pt x="5273" y="9542"/>
                  <a:pt x="5296" y="9519"/>
                  <a:pt x="5296" y="9496"/>
                </a:cubicBezTo>
                <a:cubicBezTo>
                  <a:pt x="5752" y="6392"/>
                  <a:pt x="6049" y="3242"/>
                  <a:pt x="6140" y="115"/>
                </a:cubicBezTo>
                <a:cubicBezTo>
                  <a:pt x="6140" y="69"/>
                  <a:pt x="6117" y="24"/>
                  <a:pt x="6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flipH="1">
            <a:off x="8644681" y="2578906"/>
            <a:ext cx="68096" cy="64973"/>
          </a:xfrm>
          <a:custGeom>
            <a:avLst/>
            <a:gdLst/>
            <a:ahLst/>
            <a:cxnLst/>
            <a:rect l="l" t="t" r="r" b="b"/>
            <a:pathLst>
              <a:path w="5319" h="5074" extrusionOk="0">
                <a:moveTo>
                  <a:pt x="3013" y="212"/>
                </a:moveTo>
                <a:cubicBezTo>
                  <a:pt x="3378" y="212"/>
                  <a:pt x="3675" y="281"/>
                  <a:pt x="3949" y="418"/>
                </a:cubicBezTo>
                <a:cubicBezTo>
                  <a:pt x="4565" y="714"/>
                  <a:pt x="5022" y="1422"/>
                  <a:pt x="5067" y="2198"/>
                </a:cubicBezTo>
                <a:cubicBezTo>
                  <a:pt x="5113" y="3020"/>
                  <a:pt x="4816" y="3773"/>
                  <a:pt x="4291" y="4184"/>
                </a:cubicBezTo>
                <a:cubicBezTo>
                  <a:pt x="3766" y="4617"/>
                  <a:pt x="3105" y="4846"/>
                  <a:pt x="2420" y="4846"/>
                </a:cubicBezTo>
                <a:cubicBezTo>
                  <a:pt x="2392" y="4847"/>
                  <a:pt x="2364" y="4847"/>
                  <a:pt x="2337" y="4847"/>
                </a:cubicBezTo>
                <a:cubicBezTo>
                  <a:pt x="1705" y="4847"/>
                  <a:pt x="1103" y="4599"/>
                  <a:pt x="754" y="4184"/>
                </a:cubicBezTo>
                <a:cubicBezTo>
                  <a:pt x="502" y="3864"/>
                  <a:pt x="343" y="3430"/>
                  <a:pt x="297" y="2905"/>
                </a:cubicBezTo>
                <a:cubicBezTo>
                  <a:pt x="229" y="2221"/>
                  <a:pt x="365" y="1604"/>
                  <a:pt x="708" y="1171"/>
                </a:cubicBezTo>
                <a:cubicBezTo>
                  <a:pt x="1027" y="783"/>
                  <a:pt x="1530" y="486"/>
                  <a:pt x="2191" y="326"/>
                </a:cubicBezTo>
                <a:cubicBezTo>
                  <a:pt x="2488" y="258"/>
                  <a:pt x="2762" y="212"/>
                  <a:pt x="3013" y="212"/>
                </a:cubicBezTo>
                <a:close/>
                <a:moveTo>
                  <a:pt x="3043" y="1"/>
                </a:moveTo>
                <a:cubicBezTo>
                  <a:pt x="2763" y="1"/>
                  <a:pt x="2463" y="42"/>
                  <a:pt x="2146" y="121"/>
                </a:cubicBezTo>
                <a:cubicBezTo>
                  <a:pt x="1415" y="303"/>
                  <a:pt x="890" y="600"/>
                  <a:pt x="548" y="1034"/>
                </a:cubicBezTo>
                <a:cubicBezTo>
                  <a:pt x="183" y="1513"/>
                  <a:pt x="0" y="2175"/>
                  <a:pt x="69" y="2928"/>
                </a:cubicBezTo>
                <a:cubicBezTo>
                  <a:pt x="137" y="3499"/>
                  <a:pt x="320" y="3978"/>
                  <a:pt x="594" y="4321"/>
                </a:cubicBezTo>
                <a:cubicBezTo>
                  <a:pt x="1005" y="4800"/>
                  <a:pt x="1667" y="5074"/>
                  <a:pt x="2397" y="5074"/>
                </a:cubicBezTo>
                <a:lnTo>
                  <a:pt x="2420" y="5074"/>
                </a:lnTo>
                <a:cubicBezTo>
                  <a:pt x="3150" y="5051"/>
                  <a:pt x="3858" y="4800"/>
                  <a:pt x="4428" y="4343"/>
                </a:cubicBezTo>
                <a:cubicBezTo>
                  <a:pt x="4999" y="3887"/>
                  <a:pt x="5319" y="3088"/>
                  <a:pt x="5273" y="2198"/>
                </a:cubicBezTo>
                <a:cubicBezTo>
                  <a:pt x="5227" y="1331"/>
                  <a:pt x="4725" y="554"/>
                  <a:pt x="4040" y="212"/>
                </a:cubicBezTo>
                <a:cubicBezTo>
                  <a:pt x="3743" y="70"/>
                  <a:pt x="3409"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948512" y="289764"/>
            <a:ext cx="204519" cy="204519"/>
          </a:xfrm>
          <a:custGeom>
            <a:avLst/>
            <a:gdLst/>
            <a:ahLst/>
            <a:cxnLst/>
            <a:rect l="l" t="t" r="r" b="b"/>
            <a:pathLst>
              <a:path w="7579" h="7579" extrusionOk="0">
                <a:moveTo>
                  <a:pt x="2625" y="1"/>
                </a:moveTo>
                <a:cubicBezTo>
                  <a:pt x="2397" y="1"/>
                  <a:pt x="2214" y="183"/>
                  <a:pt x="2214" y="412"/>
                </a:cubicBezTo>
                <a:lnTo>
                  <a:pt x="2214" y="1781"/>
                </a:lnTo>
                <a:cubicBezTo>
                  <a:pt x="2214" y="2032"/>
                  <a:pt x="2032" y="2215"/>
                  <a:pt x="1804" y="2215"/>
                </a:cubicBezTo>
                <a:lnTo>
                  <a:pt x="411" y="2215"/>
                </a:lnTo>
                <a:cubicBezTo>
                  <a:pt x="183" y="2215"/>
                  <a:pt x="0" y="2397"/>
                  <a:pt x="0" y="2626"/>
                </a:cubicBezTo>
                <a:lnTo>
                  <a:pt x="0" y="4954"/>
                </a:lnTo>
                <a:cubicBezTo>
                  <a:pt x="0" y="5182"/>
                  <a:pt x="183" y="5365"/>
                  <a:pt x="411" y="5365"/>
                </a:cubicBezTo>
                <a:lnTo>
                  <a:pt x="1804" y="5365"/>
                </a:lnTo>
                <a:cubicBezTo>
                  <a:pt x="2032" y="5365"/>
                  <a:pt x="2214" y="5547"/>
                  <a:pt x="2214" y="5775"/>
                </a:cubicBezTo>
                <a:lnTo>
                  <a:pt x="2214" y="7168"/>
                </a:lnTo>
                <a:cubicBezTo>
                  <a:pt x="2214" y="7396"/>
                  <a:pt x="2397" y="7579"/>
                  <a:pt x="2625" y="7579"/>
                </a:cubicBezTo>
                <a:lnTo>
                  <a:pt x="4953" y="7579"/>
                </a:lnTo>
                <a:cubicBezTo>
                  <a:pt x="5182" y="7579"/>
                  <a:pt x="5364" y="7396"/>
                  <a:pt x="5364" y="7168"/>
                </a:cubicBezTo>
                <a:lnTo>
                  <a:pt x="5364" y="5775"/>
                </a:lnTo>
                <a:cubicBezTo>
                  <a:pt x="5364" y="5547"/>
                  <a:pt x="5570" y="5365"/>
                  <a:pt x="5798" y="5365"/>
                </a:cubicBezTo>
                <a:lnTo>
                  <a:pt x="7168" y="5365"/>
                </a:lnTo>
                <a:cubicBezTo>
                  <a:pt x="7396" y="5365"/>
                  <a:pt x="7578" y="5182"/>
                  <a:pt x="7578" y="4954"/>
                </a:cubicBezTo>
                <a:lnTo>
                  <a:pt x="7578" y="2626"/>
                </a:lnTo>
                <a:cubicBezTo>
                  <a:pt x="7578" y="2397"/>
                  <a:pt x="7396" y="2215"/>
                  <a:pt x="7168" y="2215"/>
                </a:cubicBezTo>
                <a:lnTo>
                  <a:pt x="5798" y="2215"/>
                </a:lnTo>
                <a:cubicBezTo>
                  <a:pt x="5570" y="2215"/>
                  <a:pt x="5364" y="2032"/>
                  <a:pt x="5364" y="1781"/>
                </a:cubicBezTo>
                <a:lnTo>
                  <a:pt x="5364" y="412"/>
                </a:lnTo>
                <a:cubicBezTo>
                  <a:pt x="5364" y="183"/>
                  <a:pt x="5182" y="1"/>
                  <a:pt x="49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1615123" y="4262367"/>
            <a:ext cx="164586" cy="54655"/>
          </a:xfrm>
          <a:custGeom>
            <a:avLst/>
            <a:gdLst/>
            <a:ahLst/>
            <a:cxnLst/>
            <a:rect l="l" t="t" r="r" b="b"/>
            <a:pathLst>
              <a:path w="8218" h="2729" extrusionOk="0">
                <a:moveTo>
                  <a:pt x="3698" y="948"/>
                </a:moveTo>
                <a:cubicBezTo>
                  <a:pt x="3835" y="1017"/>
                  <a:pt x="3972" y="1131"/>
                  <a:pt x="4064" y="1245"/>
                </a:cubicBezTo>
                <a:cubicBezTo>
                  <a:pt x="4315" y="1496"/>
                  <a:pt x="4406" y="1839"/>
                  <a:pt x="4315" y="2113"/>
                </a:cubicBezTo>
                <a:cubicBezTo>
                  <a:pt x="4269" y="2272"/>
                  <a:pt x="4132" y="2409"/>
                  <a:pt x="3995" y="2478"/>
                </a:cubicBezTo>
                <a:cubicBezTo>
                  <a:pt x="3927" y="2501"/>
                  <a:pt x="3858" y="2512"/>
                  <a:pt x="3793" y="2512"/>
                </a:cubicBezTo>
                <a:cubicBezTo>
                  <a:pt x="3727" y="2512"/>
                  <a:pt x="3664" y="2501"/>
                  <a:pt x="3607" y="2478"/>
                </a:cubicBezTo>
                <a:cubicBezTo>
                  <a:pt x="3288" y="2341"/>
                  <a:pt x="3219" y="1861"/>
                  <a:pt x="3379" y="1473"/>
                </a:cubicBezTo>
                <a:cubicBezTo>
                  <a:pt x="3447" y="1291"/>
                  <a:pt x="3562" y="1108"/>
                  <a:pt x="3698" y="948"/>
                </a:cubicBezTo>
                <a:close/>
                <a:moveTo>
                  <a:pt x="5462" y="0"/>
                </a:moveTo>
                <a:cubicBezTo>
                  <a:pt x="5246" y="0"/>
                  <a:pt x="5022" y="24"/>
                  <a:pt x="4794" y="81"/>
                </a:cubicBezTo>
                <a:cubicBezTo>
                  <a:pt x="4360" y="172"/>
                  <a:pt x="3950" y="401"/>
                  <a:pt x="3653" y="697"/>
                </a:cubicBezTo>
                <a:cubicBezTo>
                  <a:pt x="3420" y="620"/>
                  <a:pt x="3177" y="574"/>
                  <a:pt x="2923" y="574"/>
                </a:cubicBezTo>
                <a:cubicBezTo>
                  <a:pt x="2804" y="574"/>
                  <a:pt x="2682" y="584"/>
                  <a:pt x="2557" y="606"/>
                </a:cubicBezTo>
                <a:cubicBezTo>
                  <a:pt x="1918" y="697"/>
                  <a:pt x="1347" y="1063"/>
                  <a:pt x="982" y="1336"/>
                </a:cubicBezTo>
                <a:cubicBezTo>
                  <a:pt x="617" y="1588"/>
                  <a:pt x="183" y="1976"/>
                  <a:pt x="1" y="2501"/>
                </a:cubicBezTo>
                <a:cubicBezTo>
                  <a:pt x="1" y="2546"/>
                  <a:pt x="24" y="2615"/>
                  <a:pt x="69" y="2615"/>
                </a:cubicBezTo>
                <a:cubicBezTo>
                  <a:pt x="86" y="2620"/>
                  <a:pt x="102" y="2623"/>
                  <a:pt x="116" y="2623"/>
                </a:cubicBezTo>
                <a:cubicBezTo>
                  <a:pt x="159" y="2623"/>
                  <a:pt x="189" y="2598"/>
                  <a:pt x="206" y="2546"/>
                </a:cubicBezTo>
                <a:cubicBezTo>
                  <a:pt x="366" y="2090"/>
                  <a:pt x="777" y="1747"/>
                  <a:pt x="1119" y="1496"/>
                </a:cubicBezTo>
                <a:cubicBezTo>
                  <a:pt x="1667" y="1108"/>
                  <a:pt x="2146" y="880"/>
                  <a:pt x="2603" y="811"/>
                </a:cubicBezTo>
                <a:cubicBezTo>
                  <a:pt x="2702" y="796"/>
                  <a:pt x="2803" y="789"/>
                  <a:pt x="2905" y="789"/>
                </a:cubicBezTo>
                <a:cubicBezTo>
                  <a:pt x="3108" y="789"/>
                  <a:pt x="3310" y="819"/>
                  <a:pt x="3493" y="880"/>
                </a:cubicBezTo>
                <a:cubicBezTo>
                  <a:pt x="3356" y="1040"/>
                  <a:pt x="3242" y="1222"/>
                  <a:pt x="3173" y="1405"/>
                </a:cubicBezTo>
                <a:cubicBezTo>
                  <a:pt x="2991" y="1861"/>
                  <a:pt x="3082" y="2478"/>
                  <a:pt x="3516" y="2683"/>
                </a:cubicBezTo>
                <a:cubicBezTo>
                  <a:pt x="3607" y="2706"/>
                  <a:pt x="3698" y="2729"/>
                  <a:pt x="3767" y="2729"/>
                </a:cubicBezTo>
                <a:cubicBezTo>
                  <a:pt x="3881" y="2729"/>
                  <a:pt x="3972" y="2706"/>
                  <a:pt x="4064" y="2660"/>
                </a:cubicBezTo>
                <a:cubicBezTo>
                  <a:pt x="4292" y="2569"/>
                  <a:pt x="4452" y="2386"/>
                  <a:pt x="4520" y="2181"/>
                </a:cubicBezTo>
                <a:cubicBezTo>
                  <a:pt x="4634" y="1839"/>
                  <a:pt x="4520" y="1405"/>
                  <a:pt x="4223" y="1085"/>
                </a:cubicBezTo>
                <a:cubicBezTo>
                  <a:pt x="4109" y="971"/>
                  <a:pt x="3995" y="880"/>
                  <a:pt x="3858" y="789"/>
                </a:cubicBezTo>
                <a:cubicBezTo>
                  <a:pt x="4109" y="560"/>
                  <a:pt x="4475" y="355"/>
                  <a:pt x="4840" y="286"/>
                </a:cubicBezTo>
                <a:cubicBezTo>
                  <a:pt x="5051" y="237"/>
                  <a:pt x="5259" y="216"/>
                  <a:pt x="5460" y="216"/>
                </a:cubicBezTo>
                <a:cubicBezTo>
                  <a:pt x="5995" y="216"/>
                  <a:pt x="6477" y="365"/>
                  <a:pt x="6826" y="515"/>
                </a:cubicBezTo>
                <a:cubicBezTo>
                  <a:pt x="7191" y="675"/>
                  <a:pt x="7875" y="1040"/>
                  <a:pt x="8012" y="1702"/>
                </a:cubicBezTo>
                <a:cubicBezTo>
                  <a:pt x="8012" y="1770"/>
                  <a:pt x="8081" y="1793"/>
                  <a:pt x="8127" y="1793"/>
                </a:cubicBezTo>
                <a:cubicBezTo>
                  <a:pt x="8195" y="1770"/>
                  <a:pt x="8218" y="1724"/>
                  <a:pt x="8218" y="1656"/>
                </a:cubicBezTo>
                <a:cubicBezTo>
                  <a:pt x="8058" y="903"/>
                  <a:pt x="7328" y="492"/>
                  <a:pt x="6894" y="309"/>
                </a:cubicBezTo>
                <a:cubicBezTo>
                  <a:pt x="6531" y="161"/>
                  <a:pt x="6025" y="0"/>
                  <a:pt x="5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flipH="1">
            <a:off x="5090631" y="837601"/>
            <a:ext cx="174640" cy="113416"/>
          </a:xfrm>
          <a:custGeom>
            <a:avLst/>
            <a:gdLst/>
            <a:ahLst/>
            <a:cxnLst/>
            <a:rect l="l" t="t" r="r" b="b"/>
            <a:pathLst>
              <a:path w="8720" h="5663" extrusionOk="0">
                <a:moveTo>
                  <a:pt x="5592" y="207"/>
                </a:moveTo>
                <a:cubicBezTo>
                  <a:pt x="5958" y="207"/>
                  <a:pt x="6323" y="230"/>
                  <a:pt x="6688" y="298"/>
                </a:cubicBezTo>
                <a:cubicBezTo>
                  <a:pt x="7053" y="344"/>
                  <a:pt x="7487" y="435"/>
                  <a:pt x="7829" y="686"/>
                </a:cubicBezTo>
                <a:cubicBezTo>
                  <a:pt x="8035" y="823"/>
                  <a:pt x="8217" y="1097"/>
                  <a:pt x="8263" y="1371"/>
                </a:cubicBezTo>
                <a:cubicBezTo>
                  <a:pt x="5707" y="1417"/>
                  <a:pt x="3150" y="1599"/>
                  <a:pt x="617" y="1965"/>
                </a:cubicBezTo>
                <a:cubicBezTo>
                  <a:pt x="845" y="1736"/>
                  <a:pt x="1096" y="1554"/>
                  <a:pt x="1256" y="1440"/>
                </a:cubicBezTo>
                <a:cubicBezTo>
                  <a:pt x="2534" y="641"/>
                  <a:pt x="4086" y="207"/>
                  <a:pt x="5592" y="207"/>
                </a:cubicBezTo>
                <a:close/>
                <a:moveTo>
                  <a:pt x="8263" y="1577"/>
                </a:moveTo>
                <a:cubicBezTo>
                  <a:pt x="8263" y="1622"/>
                  <a:pt x="8263" y="1645"/>
                  <a:pt x="8240" y="1668"/>
                </a:cubicBezTo>
                <a:cubicBezTo>
                  <a:pt x="8172" y="1942"/>
                  <a:pt x="7943" y="2170"/>
                  <a:pt x="7738" y="2353"/>
                </a:cubicBezTo>
                <a:cubicBezTo>
                  <a:pt x="7213" y="2764"/>
                  <a:pt x="6711" y="3129"/>
                  <a:pt x="6414" y="3243"/>
                </a:cubicBezTo>
                <a:cubicBezTo>
                  <a:pt x="5119" y="3770"/>
                  <a:pt x="3698" y="4043"/>
                  <a:pt x="2292" y="4043"/>
                </a:cubicBezTo>
                <a:cubicBezTo>
                  <a:pt x="2236" y="4043"/>
                  <a:pt x="2179" y="4043"/>
                  <a:pt x="2123" y="4042"/>
                </a:cubicBezTo>
                <a:cubicBezTo>
                  <a:pt x="1735" y="4019"/>
                  <a:pt x="1324" y="3996"/>
                  <a:pt x="959" y="3836"/>
                </a:cubicBezTo>
                <a:cubicBezTo>
                  <a:pt x="571" y="3654"/>
                  <a:pt x="297" y="3334"/>
                  <a:pt x="229" y="2992"/>
                </a:cubicBezTo>
                <a:cubicBezTo>
                  <a:pt x="183" y="2695"/>
                  <a:pt x="274" y="2444"/>
                  <a:pt x="434" y="2193"/>
                </a:cubicBezTo>
                <a:cubicBezTo>
                  <a:pt x="3013" y="1828"/>
                  <a:pt x="5661" y="1622"/>
                  <a:pt x="8263" y="1577"/>
                </a:cubicBezTo>
                <a:close/>
                <a:moveTo>
                  <a:pt x="8377" y="1942"/>
                </a:moveTo>
                <a:cubicBezTo>
                  <a:pt x="8423" y="2353"/>
                  <a:pt x="8468" y="2764"/>
                  <a:pt x="8491" y="3174"/>
                </a:cubicBezTo>
                <a:cubicBezTo>
                  <a:pt x="8514" y="3311"/>
                  <a:pt x="8514" y="3425"/>
                  <a:pt x="8468" y="3540"/>
                </a:cubicBezTo>
                <a:cubicBezTo>
                  <a:pt x="8446" y="3631"/>
                  <a:pt x="8354" y="3722"/>
                  <a:pt x="8240" y="3813"/>
                </a:cubicBezTo>
                <a:cubicBezTo>
                  <a:pt x="8035" y="3996"/>
                  <a:pt x="7784" y="4179"/>
                  <a:pt x="7441" y="4361"/>
                </a:cubicBezTo>
                <a:cubicBezTo>
                  <a:pt x="6193" y="5075"/>
                  <a:pt x="4756" y="5461"/>
                  <a:pt x="3323" y="5461"/>
                </a:cubicBezTo>
                <a:cubicBezTo>
                  <a:pt x="3105" y="5461"/>
                  <a:pt x="2888" y="5452"/>
                  <a:pt x="2671" y="5434"/>
                </a:cubicBezTo>
                <a:cubicBezTo>
                  <a:pt x="2169" y="5388"/>
                  <a:pt x="1758" y="5320"/>
                  <a:pt x="1393" y="5206"/>
                </a:cubicBezTo>
                <a:cubicBezTo>
                  <a:pt x="936" y="5046"/>
                  <a:pt x="639" y="4863"/>
                  <a:pt x="480" y="4612"/>
                </a:cubicBezTo>
                <a:cubicBezTo>
                  <a:pt x="274" y="4293"/>
                  <a:pt x="251" y="3928"/>
                  <a:pt x="251" y="3540"/>
                </a:cubicBezTo>
                <a:lnTo>
                  <a:pt x="251" y="3540"/>
                </a:lnTo>
                <a:cubicBezTo>
                  <a:pt x="388" y="3745"/>
                  <a:pt x="594" y="3905"/>
                  <a:pt x="868" y="4019"/>
                </a:cubicBezTo>
                <a:cubicBezTo>
                  <a:pt x="1256" y="4202"/>
                  <a:pt x="1735" y="4247"/>
                  <a:pt x="2123" y="4247"/>
                </a:cubicBezTo>
                <a:lnTo>
                  <a:pt x="2374" y="4247"/>
                </a:lnTo>
                <a:cubicBezTo>
                  <a:pt x="3789" y="4247"/>
                  <a:pt x="5204" y="3973"/>
                  <a:pt x="6505" y="3425"/>
                </a:cubicBezTo>
                <a:cubicBezTo>
                  <a:pt x="6871" y="3289"/>
                  <a:pt x="7441" y="2855"/>
                  <a:pt x="7852" y="2512"/>
                </a:cubicBezTo>
                <a:cubicBezTo>
                  <a:pt x="8058" y="2353"/>
                  <a:pt x="8240" y="2170"/>
                  <a:pt x="8377" y="1942"/>
                </a:cubicBezTo>
                <a:close/>
                <a:moveTo>
                  <a:pt x="5642" y="0"/>
                </a:moveTo>
                <a:cubicBezTo>
                  <a:pt x="4073" y="0"/>
                  <a:pt x="2479" y="440"/>
                  <a:pt x="1142" y="1257"/>
                </a:cubicBezTo>
                <a:cubicBezTo>
                  <a:pt x="708" y="1531"/>
                  <a:pt x="23" y="2079"/>
                  <a:pt x="0" y="2786"/>
                </a:cubicBezTo>
                <a:cubicBezTo>
                  <a:pt x="0" y="2809"/>
                  <a:pt x="0" y="2832"/>
                  <a:pt x="0" y="2832"/>
                </a:cubicBezTo>
                <a:cubicBezTo>
                  <a:pt x="23" y="3037"/>
                  <a:pt x="23" y="3243"/>
                  <a:pt x="23" y="3448"/>
                </a:cubicBezTo>
                <a:cubicBezTo>
                  <a:pt x="46" y="3882"/>
                  <a:pt x="46" y="4338"/>
                  <a:pt x="297" y="4726"/>
                </a:cubicBezTo>
                <a:cubicBezTo>
                  <a:pt x="502" y="5023"/>
                  <a:pt x="822" y="5229"/>
                  <a:pt x="1324" y="5388"/>
                </a:cubicBezTo>
                <a:cubicBezTo>
                  <a:pt x="1712" y="5525"/>
                  <a:pt x="2146" y="5594"/>
                  <a:pt x="2648" y="5640"/>
                </a:cubicBezTo>
                <a:cubicBezTo>
                  <a:pt x="2876" y="5662"/>
                  <a:pt x="3082" y="5662"/>
                  <a:pt x="3310" y="5662"/>
                </a:cubicBezTo>
                <a:cubicBezTo>
                  <a:pt x="4794" y="5662"/>
                  <a:pt x="6277" y="5274"/>
                  <a:pt x="7555" y="4544"/>
                </a:cubicBezTo>
                <a:cubicBezTo>
                  <a:pt x="7898" y="4361"/>
                  <a:pt x="8149" y="4179"/>
                  <a:pt x="8377" y="3973"/>
                </a:cubicBezTo>
                <a:cubicBezTo>
                  <a:pt x="8514" y="3882"/>
                  <a:pt x="8628" y="3768"/>
                  <a:pt x="8674" y="3608"/>
                </a:cubicBezTo>
                <a:cubicBezTo>
                  <a:pt x="8720" y="3448"/>
                  <a:pt x="8720" y="3289"/>
                  <a:pt x="8720" y="3174"/>
                </a:cubicBezTo>
                <a:cubicBezTo>
                  <a:pt x="8651" y="2490"/>
                  <a:pt x="8583" y="1828"/>
                  <a:pt x="8468" y="1143"/>
                </a:cubicBezTo>
                <a:cubicBezTo>
                  <a:pt x="8468" y="1120"/>
                  <a:pt x="8423" y="1074"/>
                  <a:pt x="8400" y="1074"/>
                </a:cubicBezTo>
                <a:cubicBezTo>
                  <a:pt x="8286" y="846"/>
                  <a:pt x="8126" y="641"/>
                  <a:pt x="7943" y="504"/>
                </a:cubicBezTo>
                <a:cubicBezTo>
                  <a:pt x="7578" y="230"/>
                  <a:pt x="7099" y="139"/>
                  <a:pt x="6711" y="70"/>
                </a:cubicBezTo>
                <a:cubicBezTo>
                  <a:pt x="6358" y="23"/>
                  <a:pt x="6001" y="0"/>
                  <a:pt x="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555"/>
        <p:cNvGrpSpPr/>
        <p:nvPr/>
      </p:nvGrpSpPr>
      <p:grpSpPr>
        <a:xfrm>
          <a:off x="0" y="0"/>
          <a:ext cx="0" cy="0"/>
          <a:chOff x="0" y="0"/>
          <a:chExt cx="0" cy="0"/>
        </a:xfrm>
      </p:grpSpPr>
      <p:sp>
        <p:nvSpPr>
          <p:cNvPr id="556" name="Google Shape;556;p31"/>
          <p:cNvSpPr txBox="1">
            <a:spLocks noGrp="1"/>
          </p:cNvSpPr>
          <p:nvPr>
            <p:ph type="title" hasCustomPrompt="1"/>
          </p:nvPr>
        </p:nvSpPr>
        <p:spPr>
          <a:xfrm>
            <a:off x="2960450" y="1378250"/>
            <a:ext cx="32232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solidFill>
                  <a:schemeClr val="accent4"/>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557" name="Google Shape;557;p31"/>
          <p:cNvSpPr txBox="1">
            <a:spLocks noGrp="1"/>
          </p:cNvSpPr>
          <p:nvPr>
            <p:ph type="subTitle" idx="1"/>
          </p:nvPr>
        </p:nvSpPr>
        <p:spPr>
          <a:xfrm>
            <a:off x="2960450" y="2206550"/>
            <a:ext cx="3223200" cy="50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8" name="Google Shape;558;p31"/>
          <p:cNvSpPr txBox="1">
            <a:spLocks noGrp="1"/>
          </p:cNvSpPr>
          <p:nvPr>
            <p:ph type="title" idx="2" hasCustomPrompt="1"/>
          </p:nvPr>
        </p:nvSpPr>
        <p:spPr>
          <a:xfrm>
            <a:off x="1284000" y="3032875"/>
            <a:ext cx="31911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solidFill>
                  <a:schemeClr val="accent4"/>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559" name="Google Shape;559;p31"/>
          <p:cNvSpPr txBox="1">
            <a:spLocks noGrp="1"/>
          </p:cNvSpPr>
          <p:nvPr>
            <p:ph type="subTitle" idx="3"/>
          </p:nvPr>
        </p:nvSpPr>
        <p:spPr>
          <a:xfrm>
            <a:off x="1284000" y="3861175"/>
            <a:ext cx="3191100" cy="50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0" name="Google Shape;560;p31"/>
          <p:cNvSpPr txBox="1">
            <a:spLocks noGrp="1"/>
          </p:cNvSpPr>
          <p:nvPr>
            <p:ph type="title" idx="4" hasCustomPrompt="1"/>
          </p:nvPr>
        </p:nvSpPr>
        <p:spPr>
          <a:xfrm>
            <a:off x="4668900" y="3032875"/>
            <a:ext cx="31911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solidFill>
                  <a:schemeClr val="accent4"/>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561" name="Google Shape;561;p31"/>
          <p:cNvSpPr txBox="1">
            <a:spLocks noGrp="1"/>
          </p:cNvSpPr>
          <p:nvPr>
            <p:ph type="subTitle" idx="5"/>
          </p:nvPr>
        </p:nvSpPr>
        <p:spPr>
          <a:xfrm>
            <a:off x="4668900" y="3861175"/>
            <a:ext cx="3191100" cy="50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2" name="Google Shape;562;p31"/>
          <p:cNvSpPr txBox="1">
            <a:spLocks noGrp="1"/>
          </p:cNvSpPr>
          <p:nvPr>
            <p:ph type="title" idx="6"/>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63" name="Google Shape;563;p31"/>
          <p:cNvSpPr/>
          <p:nvPr/>
        </p:nvSpPr>
        <p:spPr>
          <a:xfrm>
            <a:off x="8135475" y="1484400"/>
            <a:ext cx="205140" cy="205140"/>
          </a:xfrm>
          <a:custGeom>
            <a:avLst/>
            <a:gdLst/>
            <a:ahLst/>
            <a:cxnLst/>
            <a:rect l="l" t="t" r="r" b="b"/>
            <a:pathLst>
              <a:path w="7602" h="7602" extrusionOk="0">
                <a:moveTo>
                  <a:pt x="2648" y="1"/>
                </a:moveTo>
                <a:cubicBezTo>
                  <a:pt x="2420" y="1"/>
                  <a:pt x="2237" y="183"/>
                  <a:pt x="2237" y="434"/>
                </a:cubicBezTo>
                <a:lnTo>
                  <a:pt x="2237" y="1804"/>
                </a:lnTo>
                <a:cubicBezTo>
                  <a:pt x="2237" y="2032"/>
                  <a:pt x="2032" y="2215"/>
                  <a:pt x="1804" y="2215"/>
                </a:cubicBezTo>
                <a:lnTo>
                  <a:pt x="434" y="2215"/>
                </a:lnTo>
                <a:cubicBezTo>
                  <a:pt x="206" y="2215"/>
                  <a:pt x="0" y="2420"/>
                  <a:pt x="0" y="2648"/>
                </a:cubicBezTo>
                <a:lnTo>
                  <a:pt x="0" y="4954"/>
                </a:lnTo>
                <a:cubicBezTo>
                  <a:pt x="0" y="5182"/>
                  <a:pt x="206" y="5387"/>
                  <a:pt x="434" y="5387"/>
                </a:cubicBezTo>
                <a:lnTo>
                  <a:pt x="1804" y="5387"/>
                </a:lnTo>
                <a:cubicBezTo>
                  <a:pt x="2032" y="5387"/>
                  <a:pt x="2237" y="5570"/>
                  <a:pt x="2237" y="5798"/>
                </a:cubicBezTo>
                <a:lnTo>
                  <a:pt x="2237" y="7168"/>
                </a:lnTo>
                <a:cubicBezTo>
                  <a:pt x="2237" y="7419"/>
                  <a:pt x="2420" y="7601"/>
                  <a:pt x="2648" y="7601"/>
                </a:cubicBezTo>
                <a:lnTo>
                  <a:pt x="4976" y="7601"/>
                </a:lnTo>
                <a:cubicBezTo>
                  <a:pt x="5205" y="7601"/>
                  <a:pt x="5387" y="7419"/>
                  <a:pt x="5387" y="7168"/>
                </a:cubicBezTo>
                <a:lnTo>
                  <a:pt x="5387" y="5798"/>
                </a:lnTo>
                <a:cubicBezTo>
                  <a:pt x="5387" y="5570"/>
                  <a:pt x="5570" y="5387"/>
                  <a:pt x="5798" y="5387"/>
                </a:cubicBezTo>
                <a:lnTo>
                  <a:pt x="7190" y="5387"/>
                </a:lnTo>
                <a:cubicBezTo>
                  <a:pt x="7419" y="5387"/>
                  <a:pt x="7601" y="5182"/>
                  <a:pt x="7601" y="4954"/>
                </a:cubicBezTo>
                <a:lnTo>
                  <a:pt x="7601" y="2648"/>
                </a:lnTo>
                <a:cubicBezTo>
                  <a:pt x="7601" y="2420"/>
                  <a:pt x="7419" y="2215"/>
                  <a:pt x="7190" y="2215"/>
                </a:cubicBezTo>
                <a:lnTo>
                  <a:pt x="5798" y="2215"/>
                </a:lnTo>
                <a:cubicBezTo>
                  <a:pt x="5570" y="2215"/>
                  <a:pt x="5387" y="2032"/>
                  <a:pt x="5387" y="1804"/>
                </a:cubicBezTo>
                <a:lnTo>
                  <a:pt x="5387" y="434"/>
                </a:lnTo>
                <a:cubicBezTo>
                  <a:pt x="5387" y="183"/>
                  <a:pt x="5205" y="1"/>
                  <a:pt x="49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4" name="Google Shape;564;p31"/>
          <p:cNvGrpSpPr/>
          <p:nvPr/>
        </p:nvGrpSpPr>
        <p:grpSpPr>
          <a:xfrm>
            <a:off x="8154826" y="3096390"/>
            <a:ext cx="1299652" cy="2651951"/>
            <a:chOff x="8154826" y="3096390"/>
            <a:chExt cx="1299652" cy="2651951"/>
          </a:xfrm>
        </p:grpSpPr>
        <p:sp>
          <p:nvSpPr>
            <p:cNvPr id="565" name="Google Shape;565;p31"/>
            <p:cNvSpPr/>
            <p:nvPr/>
          </p:nvSpPr>
          <p:spPr>
            <a:xfrm>
              <a:off x="8761530" y="3096390"/>
              <a:ext cx="692948" cy="785102"/>
            </a:xfrm>
            <a:custGeom>
              <a:avLst/>
              <a:gdLst/>
              <a:ahLst/>
              <a:cxnLst/>
              <a:rect l="l" t="t" r="r" b="b"/>
              <a:pathLst>
                <a:path w="25679" h="29094" extrusionOk="0">
                  <a:moveTo>
                    <a:pt x="15362" y="0"/>
                  </a:moveTo>
                  <a:cubicBezTo>
                    <a:pt x="14997" y="0"/>
                    <a:pt x="14631" y="16"/>
                    <a:pt x="14266" y="43"/>
                  </a:cubicBezTo>
                  <a:cubicBezTo>
                    <a:pt x="13581" y="112"/>
                    <a:pt x="12897" y="203"/>
                    <a:pt x="12280" y="500"/>
                  </a:cubicBezTo>
                  <a:cubicBezTo>
                    <a:pt x="11504" y="888"/>
                    <a:pt x="10911" y="1550"/>
                    <a:pt x="10409" y="2234"/>
                  </a:cubicBezTo>
                  <a:cubicBezTo>
                    <a:pt x="8080" y="5498"/>
                    <a:pt x="7533" y="9653"/>
                    <a:pt x="6254" y="13464"/>
                  </a:cubicBezTo>
                  <a:cubicBezTo>
                    <a:pt x="6232" y="13533"/>
                    <a:pt x="6186" y="13624"/>
                    <a:pt x="6140" y="13693"/>
                  </a:cubicBezTo>
                  <a:cubicBezTo>
                    <a:pt x="6088" y="13737"/>
                    <a:pt x="6021" y="13758"/>
                    <a:pt x="5951" y="13758"/>
                  </a:cubicBezTo>
                  <a:cubicBezTo>
                    <a:pt x="5806" y="13758"/>
                    <a:pt x="5647" y="13671"/>
                    <a:pt x="5570" y="13533"/>
                  </a:cubicBezTo>
                  <a:cubicBezTo>
                    <a:pt x="5456" y="13350"/>
                    <a:pt x="5478" y="13099"/>
                    <a:pt x="5501" y="12871"/>
                  </a:cubicBezTo>
                  <a:cubicBezTo>
                    <a:pt x="5752" y="10383"/>
                    <a:pt x="6277" y="7941"/>
                    <a:pt x="7053" y="5544"/>
                  </a:cubicBezTo>
                  <a:cubicBezTo>
                    <a:pt x="7259" y="4928"/>
                    <a:pt x="7464" y="4289"/>
                    <a:pt x="7487" y="3627"/>
                  </a:cubicBezTo>
                  <a:cubicBezTo>
                    <a:pt x="7510" y="2965"/>
                    <a:pt x="7282" y="2257"/>
                    <a:pt x="6734" y="1869"/>
                  </a:cubicBezTo>
                  <a:cubicBezTo>
                    <a:pt x="6438" y="1663"/>
                    <a:pt x="6097" y="1577"/>
                    <a:pt x="5742" y="1577"/>
                  </a:cubicBezTo>
                  <a:cubicBezTo>
                    <a:pt x="5195" y="1577"/>
                    <a:pt x="4617" y="1784"/>
                    <a:pt x="4132" y="2075"/>
                  </a:cubicBezTo>
                  <a:cubicBezTo>
                    <a:pt x="3196" y="2622"/>
                    <a:pt x="2443" y="3467"/>
                    <a:pt x="1872" y="4403"/>
                  </a:cubicBezTo>
                  <a:cubicBezTo>
                    <a:pt x="0" y="7461"/>
                    <a:pt x="137" y="11296"/>
                    <a:pt x="662" y="14834"/>
                  </a:cubicBezTo>
                  <a:cubicBezTo>
                    <a:pt x="1233" y="18509"/>
                    <a:pt x="2169" y="22138"/>
                    <a:pt x="3470" y="25608"/>
                  </a:cubicBezTo>
                  <a:cubicBezTo>
                    <a:pt x="3903" y="26772"/>
                    <a:pt x="4588" y="28164"/>
                    <a:pt x="5958" y="28735"/>
                  </a:cubicBezTo>
                  <a:cubicBezTo>
                    <a:pt x="6548" y="28997"/>
                    <a:pt x="7176" y="29093"/>
                    <a:pt x="7811" y="29093"/>
                  </a:cubicBezTo>
                  <a:cubicBezTo>
                    <a:pt x="8281" y="29093"/>
                    <a:pt x="8756" y="29041"/>
                    <a:pt x="9222" y="28963"/>
                  </a:cubicBezTo>
                  <a:cubicBezTo>
                    <a:pt x="13673" y="28255"/>
                    <a:pt x="17485" y="25379"/>
                    <a:pt x="20657" y="22161"/>
                  </a:cubicBezTo>
                  <a:cubicBezTo>
                    <a:pt x="22050" y="20746"/>
                    <a:pt x="23351" y="19216"/>
                    <a:pt x="24264" y="17459"/>
                  </a:cubicBezTo>
                  <a:cubicBezTo>
                    <a:pt x="25177" y="15701"/>
                    <a:pt x="25679" y="13670"/>
                    <a:pt x="25382" y="11730"/>
                  </a:cubicBezTo>
                  <a:cubicBezTo>
                    <a:pt x="25291" y="11182"/>
                    <a:pt x="25108" y="10611"/>
                    <a:pt x="24652" y="10337"/>
                  </a:cubicBezTo>
                  <a:cubicBezTo>
                    <a:pt x="24472" y="10236"/>
                    <a:pt x="24273" y="10190"/>
                    <a:pt x="24071" y="10190"/>
                  </a:cubicBezTo>
                  <a:cubicBezTo>
                    <a:pt x="23686" y="10190"/>
                    <a:pt x="23293" y="10356"/>
                    <a:pt x="23008" y="10611"/>
                  </a:cubicBezTo>
                  <a:cubicBezTo>
                    <a:pt x="22552" y="10999"/>
                    <a:pt x="22278" y="11524"/>
                    <a:pt x="22004" y="12049"/>
                  </a:cubicBezTo>
                  <a:cubicBezTo>
                    <a:pt x="20885" y="14241"/>
                    <a:pt x="19516" y="16295"/>
                    <a:pt x="17918" y="18166"/>
                  </a:cubicBezTo>
                  <a:cubicBezTo>
                    <a:pt x="19288" y="15222"/>
                    <a:pt x="20657" y="12255"/>
                    <a:pt x="21639" y="9173"/>
                  </a:cubicBezTo>
                  <a:cubicBezTo>
                    <a:pt x="22232" y="7347"/>
                    <a:pt x="22643" y="5316"/>
                    <a:pt x="21913" y="3558"/>
                  </a:cubicBezTo>
                  <a:cubicBezTo>
                    <a:pt x="21342" y="2166"/>
                    <a:pt x="20087" y="1116"/>
                    <a:pt x="18694" y="568"/>
                  </a:cubicBezTo>
                  <a:cubicBezTo>
                    <a:pt x="17639" y="153"/>
                    <a:pt x="16505" y="0"/>
                    <a:pt x="15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1"/>
            <p:cNvSpPr/>
            <p:nvPr/>
          </p:nvSpPr>
          <p:spPr>
            <a:xfrm>
              <a:off x="8154826" y="3623515"/>
              <a:ext cx="1186935" cy="2124826"/>
            </a:xfrm>
            <a:custGeom>
              <a:avLst/>
              <a:gdLst/>
              <a:ahLst/>
              <a:cxnLst/>
              <a:rect l="l" t="t" r="r" b="b"/>
              <a:pathLst>
                <a:path w="43985" h="78741" extrusionOk="0">
                  <a:moveTo>
                    <a:pt x="15204" y="1"/>
                  </a:moveTo>
                  <a:cubicBezTo>
                    <a:pt x="14564" y="1"/>
                    <a:pt x="13931" y="314"/>
                    <a:pt x="13467" y="755"/>
                  </a:cubicBezTo>
                  <a:cubicBezTo>
                    <a:pt x="12303" y="1805"/>
                    <a:pt x="11938" y="3517"/>
                    <a:pt x="12098" y="5092"/>
                  </a:cubicBezTo>
                  <a:cubicBezTo>
                    <a:pt x="12280" y="6644"/>
                    <a:pt x="12874" y="8105"/>
                    <a:pt x="13376" y="9611"/>
                  </a:cubicBezTo>
                  <a:cubicBezTo>
                    <a:pt x="15727" y="16824"/>
                    <a:pt x="15248" y="24653"/>
                    <a:pt x="13833" y="32140"/>
                  </a:cubicBezTo>
                  <a:cubicBezTo>
                    <a:pt x="12098" y="36226"/>
                    <a:pt x="10957" y="40585"/>
                    <a:pt x="10432" y="44991"/>
                  </a:cubicBezTo>
                  <a:cubicBezTo>
                    <a:pt x="9929" y="41224"/>
                    <a:pt x="8811" y="37435"/>
                    <a:pt x="8583" y="33601"/>
                  </a:cubicBezTo>
                  <a:cubicBezTo>
                    <a:pt x="8332" y="29538"/>
                    <a:pt x="9062" y="25407"/>
                    <a:pt x="8103" y="21458"/>
                  </a:cubicBezTo>
                  <a:cubicBezTo>
                    <a:pt x="7838" y="20331"/>
                    <a:pt x="7124" y="19034"/>
                    <a:pt x="6003" y="19034"/>
                  </a:cubicBezTo>
                  <a:cubicBezTo>
                    <a:pt x="5966" y="19034"/>
                    <a:pt x="5928" y="19035"/>
                    <a:pt x="5889" y="19038"/>
                  </a:cubicBezTo>
                  <a:cubicBezTo>
                    <a:pt x="5364" y="19084"/>
                    <a:pt x="4908" y="19426"/>
                    <a:pt x="4565" y="19814"/>
                  </a:cubicBezTo>
                  <a:cubicBezTo>
                    <a:pt x="3516" y="21001"/>
                    <a:pt x="3264" y="22645"/>
                    <a:pt x="3173" y="24197"/>
                  </a:cubicBezTo>
                  <a:cubicBezTo>
                    <a:pt x="2945" y="28465"/>
                    <a:pt x="3607" y="32756"/>
                    <a:pt x="5136" y="36751"/>
                  </a:cubicBezTo>
                  <a:cubicBezTo>
                    <a:pt x="6711" y="40836"/>
                    <a:pt x="9199" y="44671"/>
                    <a:pt x="10135" y="48871"/>
                  </a:cubicBezTo>
                  <a:cubicBezTo>
                    <a:pt x="9929" y="55947"/>
                    <a:pt x="11482" y="63182"/>
                    <a:pt x="14905" y="69254"/>
                  </a:cubicBezTo>
                  <a:cubicBezTo>
                    <a:pt x="11938" y="66560"/>
                    <a:pt x="9678" y="63228"/>
                    <a:pt x="8240" y="59553"/>
                  </a:cubicBezTo>
                  <a:cubicBezTo>
                    <a:pt x="6985" y="56358"/>
                    <a:pt x="6346" y="52934"/>
                    <a:pt x="4976" y="49784"/>
                  </a:cubicBezTo>
                  <a:cubicBezTo>
                    <a:pt x="4680" y="49168"/>
                    <a:pt x="4337" y="48506"/>
                    <a:pt x="3698" y="48232"/>
                  </a:cubicBezTo>
                  <a:cubicBezTo>
                    <a:pt x="3521" y="48163"/>
                    <a:pt x="3337" y="48132"/>
                    <a:pt x="3153" y="48132"/>
                  </a:cubicBezTo>
                  <a:cubicBezTo>
                    <a:pt x="2600" y="48132"/>
                    <a:pt x="2043" y="48414"/>
                    <a:pt x="1667" y="48825"/>
                  </a:cubicBezTo>
                  <a:cubicBezTo>
                    <a:pt x="1164" y="49396"/>
                    <a:pt x="936" y="50149"/>
                    <a:pt x="799" y="50880"/>
                  </a:cubicBezTo>
                  <a:cubicBezTo>
                    <a:pt x="0" y="55148"/>
                    <a:pt x="1781" y="59599"/>
                    <a:pt x="4702" y="62794"/>
                  </a:cubicBezTo>
                  <a:cubicBezTo>
                    <a:pt x="7510" y="65899"/>
                    <a:pt x="11253" y="67998"/>
                    <a:pt x="15111" y="69619"/>
                  </a:cubicBezTo>
                  <a:cubicBezTo>
                    <a:pt x="17051" y="72952"/>
                    <a:pt x="19539" y="75919"/>
                    <a:pt x="22620" y="78293"/>
                  </a:cubicBezTo>
                  <a:cubicBezTo>
                    <a:pt x="22926" y="78526"/>
                    <a:pt x="23344" y="78740"/>
                    <a:pt x="23701" y="78740"/>
                  </a:cubicBezTo>
                  <a:cubicBezTo>
                    <a:pt x="23903" y="78740"/>
                    <a:pt x="24086" y="78671"/>
                    <a:pt x="24218" y="78498"/>
                  </a:cubicBezTo>
                  <a:cubicBezTo>
                    <a:pt x="19288" y="74960"/>
                    <a:pt x="15818" y="69665"/>
                    <a:pt x="13673" y="63981"/>
                  </a:cubicBezTo>
                  <a:cubicBezTo>
                    <a:pt x="13330" y="63045"/>
                    <a:pt x="13011" y="62087"/>
                    <a:pt x="12737" y="61128"/>
                  </a:cubicBezTo>
                  <a:cubicBezTo>
                    <a:pt x="12303" y="55148"/>
                    <a:pt x="13764" y="49122"/>
                    <a:pt x="17416" y="44534"/>
                  </a:cubicBezTo>
                  <a:cubicBezTo>
                    <a:pt x="19813" y="41476"/>
                    <a:pt x="23077" y="39170"/>
                    <a:pt x="25451" y="36089"/>
                  </a:cubicBezTo>
                  <a:cubicBezTo>
                    <a:pt x="26090" y="35244"/>
                    <a:pt x="26683" y="34103"/>
                    <a:pt x="26135" y="33190"/>
                  </a:cubicBezTo>
                  <a:cubicBezTo>
                    <a:pt x="25784" y="32575"/>
                    <a:pt x="25085" y="32364"/>
                    <a:pt x="24346" y="32364"/>
                  </a:cubicBezTo>
                  <a:cubicBezTo>
                    <a:pt x="23933" y="32364"/>
                    <a:pt x="23507" y="32430"/>
                    <a:pt x="23122" y="32528"/>
                  </a:cubicBezTo>
                  <a:cubicBezTo>
                    <a:pt x="19105" y="33624"/>
                    <a:pt x="15978" y="36910"/>
                    <a:pt x="13969" y="40563"/>
                  </a:cubicBezTo>
                  <a:cubicBezTo>
                    <a:pt x="12372" y="43507"/>
                    <a:pt x="11390" y="46771"/>
                    <a:pt x="11048" y="50081"/>
                  </a:cubicBezTo>
                  <a:cubicBezTo>
                    <a:pt x="10934" y="43986"/>
                    <a:pt x="12098" y="37846"/>
                    <a:pt x="14494" y="32231"/>
                  </a:cubicBezTo>
                  <a:cubicBezTo>
                    <a:pt x="17895" y="28077"/>
                    <a:pt x="22529" y="24904"/>
                    <a:pt x="27665" y="23147"/>
                  </a:cubicBezTo>
                  <a:cubicBezTo>
                    <a:pt x="32595" y="21481"/>
                    <a:pt x="38096" y="21047"/>
                    <a:pt x="42319" y="18011"/>
                  </a:cubicBezTo>
                  <a:cubicBezTo>
                    <a:pt x="42844" y="17623"/>
                    <a:pt x="43368" y="17189"/>
                    <a:pt x="43665" y="16596"/>
                  </a:cubicBezTo>
                  <a:cubicBezTo>
                    <a:pt x="43962" y="16003"/>
                    <a:pt x="43985" y="15226"/>
                    <a:pt x="43551" y="14724"/>
                  </a:cubicBezTo>
                  <a:cubicBezTo>
                    <a:pt x="43277" y="14428"/>
                    <a:pt x="42889" y="14245"/>
                    <a:pt x="42524" y="14108"/>
                  </a:cubicBezTo>
                  <a:cubicBezTo>
                    <a:pt x="41374" y="13717"/>
                    <a:pt x="40169" y="13560"/>
                    <a:pt x="38953" y="13560"/>
                  </a:cubicBezTo>
                  <a:cubicBezTo>
                    <a:pt x="37827" y="13560"/>
                    <a:pt x="36693" y="13694"/>
                    <a:pt x="35585" y="13903"/>
                  </a:cubicBezTo>
                  <a:cubicBezTo>
                    <a:pt x="30153" y="14884"/>
                    <a:pt x="25085" y="17623"/>
                    <a:pt x="21114" y="21458"/>
                  </a:cubicBezTo>
                  <a:cubicBezTo>
                    <a:pt x="21548" y="20864"/>
                    <a:pt x="22004" y="20294"/>
                    <a:pt x="22461" y="19723"/>
                  </a:cubicBezTo>
                  <a:cubicBezTo>
                    <a:pt x="24241" y="17463"/>
                    <a:pt x="25998" y="15204"/>
                    <a:pt x="27779" y="12967"/>
                  </a:cubicBezTo>
                  <a:cubicBezTo>
                    <a:pt x="28190" y="12419"/>
                    <a:pt x="28646" y="11848"/>
                    <a:pt x="29194" y="11437"/>
                  </a:cubicBezTo>
                  <a:cubicBezTo>
                    <a:pt x="30175" y="10730"/>
                    <a:pt x="31431" y="10502"/>
                    <a:pt x="32572" y="10114"/>
                  </a:cubicBezTo>
                  <a:cubicBezTo>
                    <a:pt x="33736" y="9748"/>
                    <a:pt x="34946" y="9086"/>
                    <a:pt x="35357" y="7945"/>
                  </a:cubicBezTo>
                  <a:cubicBezTo>
                    <a:pt x="34923" y="7788"/>
                    <a:pt x="34458" y="7710"/>
                    <a:pt x="33993" y="7710"/>
                  </a:cubicBezTo>
                  <a:cubicBezTo>
                    <a:pt x="33309" y="7710"/>
                    <a:pt x="32622" y="7879"/>
                    <a:pt x="32024" y="8219"/>
                  </a:cubicBezTo>
                  <a:cubicBezTo>
                    <a:pt x="32892" y="7215"/>
                    <a:pt x="33531" y="6051"/>
                    <a:pt x="33896" y="4772"/>
                  </a:cubicBezTo>
                  <a:cubicBezTo>
                    <a:pt x="33987" y="4499"/>
                    <a:pt x="34033" y="4179"/>
                    <a:pt x="33873" y="3951"/>
                  </a:cubicBezTo>
                  <a:cubicBezTo>
                    <a:pt x="33753" y="3779"/>
                    <a:pt x="33580" y="3710"/>
                    <a:pt x="33389" y="3710"/>
                  </a:cubicBezTo>
                  <a:cubicBezTo>
                    <a:pt x="33073" y="3710"/>
                    <a:pt x="32705" y="3897"/>
                    <a:pt x="32435" y="4111"/>
                  </a:cubicBezTo>
                  <a:cubicBezTo>
                    <a:pt x="31522" y="4864"/>
                    <a:pt x="30746" y="5777"/>
                    <a:pt x="30153" y="6827"/>
                  </a:cubicBezTo>
                  <a:cubicBezTo>
                    <a:pt x="30563" y="5343"/>
                    <a:pt x="30700" y="3768"/>
                    <a:pt x="30495" y="2239"/>
                  </a:cubicBezTo>
                  <a:cubicBezTo>
                    <a:pt x="30449" y="1897"/>
                    <a:pt x="30335" y="1508"/>
                    <a:pt x="30016" y="1417"/>
                  </a:cubicBezTo>
                  <a:cubicBezTo>
                    <a:pt x="29975" y="1406"/>
                    <a:pt x="29935" y="1401"/>
                    <a:pt x="29896" y="1401"/>
                  </a:cubicBezTo>
                  <a:cubicBezTo>
                    <a:pt x="29605" y="1401"/>
                    <a:pt x="29352" y="1683"/>
                    <a:pt x="29171" y="1965"/>
                  </a:cubicBezTo>
                  <a:cubicBezTo>
                    <a:pt x="28190" y="3517"/>
                    <a:pt x="27596" y="5343"/>
                    <a:pt x="27505" y="7215"/>
                  </a:cubicBezTo>
                  <a:cubicBezTo>
                    <a:pt x="27414" y="6165"/>
                    <a:pt x="27003" y="5161"/>
                    <a:pt x="26364" y="4339"/>
                  </a:cubicBezTo>
                  <a:cubicBezTo>
                    <a:pt x="26139" y="4045"/>
                    <a:pt x="25783" y="3764"/>
                    <a:pt x="25455" y="3764"/>
                  </a:cubicBezTo>
                  <a:cubicBezTo>
                    <a:pt x="25350" y="3764"/>
                    <a:pt x="25248" y="3793"/>
                    <a:pt x="25154" y="3859"/>
                  </a:cubicBezTo>
                  <a:cubicBezTo>
                    <a:pt x="24834" y="4065"/>
                    <a:pt x="24834" y="4499"/>
                    <a:pt x="24880" y="4864"/>
                  </a:cubicBezTo>
                  <a:cubicBezTo>
                    <a:pt x="25108" y="7192"/>
                    <a:pt x="25930" y="9474"/>
                    <a:pt x="27528" y="11346"/>
                  </a:cubicBezTo>
                  <a:cubicBezTo>
                    <a:pt x="24720" y="15820"/>
                    <a:pt x="21068" y="19700"/>
                    <a:pt x="18124" y="24105"/>
                  </a:cubicBezTo>
                  <a:cubicBezTo>
                    <a:pt x="17256" y="25429"/>
                    <a:pt x="16435" y="26776"/>
                    <a:pt x="15704" y="28191"/>
                  </a:cubicBezTo>
                  <a:cubicBezTo>
                    <a:pt x="16982" y="24562"/>
                    <a:pt x="17918" y="20819"/>
                    <a:pt x="18512" y="17030"/>
                  </a:cubicBezTo>
                  <a:cubicBezTo>
                    <a:pt x="19196" y="12602"/>
                    <a:pt x="19402" y="8059"/>
                    <a:pt x="18420" y="3723"/>
                  </a:cubicBezTo>
                  <a:cubicBezTo>
                    <a:pt x="18010" y="2011"/>
                    <a:pt x="17028" y="25"/>
                    <a:pt x="15271" y="2"/>
                  </a:cubicBezTo>
                  <a:cubicBezTo>
                    <a:pt x="15248" y="1"/>
                    <a:pt x="15226" y="1"/>
                    <a:pt x="15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31"/>
          <p:cNvSpPr/>
          <p:nvPr/>
        </p:nvSpPr>
        <p:spPr>
          <a:xfrm rot="-252784">
            <a:off x="8387283" y="1616981"/>
            <a:ext cx="904227" cy="1339718"/>
          </a:xfrm>
          <a:custGeom>
            <a:avLst/>
            <a:gdLst/>
            <a:ahLst/>
            <a:cxnLst/>
            <a:rect l="l" t="t" r="r" b="b"/>
            <a:pathLst>
              <a:path w="33508" h="49646" extrusionOk="0">
                <a:moveTo>
                  <a:pt x="12973" y="0"/>
                </a:moveTo>
                <a:cubicBezTo>
                  <a:pt x="11302" y="0"/>
                  <a:pt x="9993" y="1496"/>
                  <a:pt x="9427" y="3059"/>
                </a:cubicBezTo>
                <a:cubicBezTo>
                  <a:pt x="8103" y="6574"/>
                  <a:pt x="9359" y="10729"/>
                  <a:pt x="11915" y="13468"/>
                </a:cubicBezTo>
                <a:cubicBezTo>
                  <a:pt x="13033" y="14654"/>
                  <a:pt x="14449" y="15796"/>
                  <a:pt x="14631" y="17416"/>
                </a:cubicBezTo>
                <a:cubicBezTo>
                  <a:pt x="14700" y="18078"/>
                  <a:pt x="14540" y="18740"/>
                  <a:pt x="14517" y="19402"/>
                </a:cubicBezTo>
                <a:cubicBezTo>
                  <a:pt x="14471" y="20794"/>
                  <a:pt x="14974" y="22232"/>
                  <a:pt x="15955" y="23282"/>
                </a:cubicBezTo>
                <a:cubicBezTo>
                  <a:pt x="17233" y="24675"/>
                  <a:pt x="19242" y="25382"/>
                  <a:pt x="20201" y="27026"/>
                </a:cubicBezTo>
                <a:cubicBezTo>
                  <a:pt x="21410" y="29103"/>
                  <a:pt x="20497" y="31910"/>
                  <a:pt x="21684" y="34010"/>
                </a:cubicBezTo>
                <a:cubicBezTo>
                  <a:pt x="23031" y="36407"/>
                  <a:pt x="26432" y="36749"/>
                  <a:pt x="28281" y="38781"/>
                </a:cubicBezTo>
                <a:cubicBezTo>
                  <a:pt x="29285" y="39831"/>
                  <a:pt x="29742" y="41269"/>
                  <a:pt x="30404" y="42570"/>
                </a:cubicBezTo>
                <a:cubicBezTo>
                  <a:pt x="31043" y="43871"/>
                  <a:pt x="32070" y="45172"/>
                  <a:pt x="33508" y="45400"/>
                </a:cubicBezTo>
                <a:cubicBezTo>
                  <a:pt x="32024" y="44487"/>
                  <a:pt x="31454" y="42501"/>
                  <a:pt x="31202" y="40744"/>
                </a:cubicBezTo>
                <a:cubicBezTo>
                  <a:pt x="30951" y="38986"/>
                  <a:pt x="30746" y="37046"/>
                  <a:pt x="29468" y="35814"/>
                </a:cubicBezTo>
                <a:cubicBezTo>
                  <a:pt x="28737" y="35106"/>
                  <a:pt x="27733" y="34764"/>
                  <a:pt x="26934" y="34147"/>
                </a:cubicBezTo>
                <a:cubicBezTo>
                  <a:pt x="26112" y="33485"/>
                  <a:pt x="25496" y="32549"/>
                  <a:pt x="25245" y="31522"/>
                </a:cubicBezTo>
                <a:cubicBezTo>
                  <a:pt x="24789" y="29582"/>
                  <a:pt x="25565" y="27437"/>
                  <a:pt x="24720" y="25656"/>
                </a:cubicBezTo>
                <a:cubicBezTo>
                  <a:pt x="23921" y="23967"/>
                  <a:pt x="21844" y="23054"/>
                  <a:pt x="21296" y="21251"/>
                </a:cubicBezTo>
                <a:cubicBezTo>
                  <a:pt x="20817" y="19745"/>
                  <a:pt x="21570" y="18124"/>
                  <a:pt x="21273" y="16572"/>
                </a:cubicBezTo>
                <a:cubicBezTo>
                  <a:pt x="20863" y="14312"/>
                  <a:pt x="18443" y="13011"/>
                  <a:pt x="17416" y="10934"/>
                </a:cubicBezTo>
                <a:cubicBezTo>
                  <a:pt x="16777" y="9656"/>
                  <a:pt x="16708" y="8195"/>
                  <a:pt x="16686" y="6757"/>
                </a:cubicBezTo>
                <a:cubicBezTo>
                  <a:pt x="16663" y="5319"/>
                  <a:pt x="16686" y="3858"/>
                  <a:pt x="16161" y="2534"/>
                </a:cubicBezTo>
                <a:cubicBezTo>
                  <a:pt x="15636" y="1188"/>
                  <a:pt x="14449" y="23"/>
                  <a:pt x="13011" y="1"/>
                </a:cubicBezTo>
                <a:cubicBezTo>
                  <a:pt x="12998" y="0"/>
                  <a:pt x="12985" y="0"/>
                  <a:pt x="12973" y="0"/>
                </a:cubicBezTo>
                <a:close/>
                <a:moveTo>
                  <a:pt x="4392" y="14708"/>
                </a:moveTo>
                <a:cubicBezTo>
                  <a:pt x="3463" y="14708"/>
                  <a:pt x="2560" y="14973"/>
                  <a:pt x="1826" y="15567"/>
                </a:cubicBezTo>
                <a:cubicBezTo>
                  <a:pt x="434" y="16686"/>
                  <a:pt x="0" y="18763"/>
                  <a:pt x="571" y="20452"/>
                </a:cubicBezTo>
                <a:cubicBezTo>
                  <a:pt x="1142" y="22141"/>
                  <a:pt x="2602" y="23442"/>
                  <a:pt x="4269" y="24127"/>
                </a:cubicBezTo>
                <a:cubicBezTo>
                  <a:pt x="5455" y="24629"/>
                  <a:pt x="6916" y="24926"/>
                  <a:pt x="7555" y="26067"/>
                </a:cubicBezTo>
                <a:cubicBezTo>
                  <a:pt x="8080" y="27026"/>
                  <a:pt x="7829" y="28236"/>
                  <a:pt x="8263" y="29263"/>
                </a:cubicBezTo>
                <a:cubicBezTo>
                  <a:pt x="9222" y="31454"/>
                  <a:pt x="12554" y="31203"/>
                  <a:pt x="14243" y="32892"/>
                </a:cubicBezTo>
                <a:cubicBezTo>
                  <a:pt x="15430" y="34102"/>
                  <a:pt x="15544" y="35996"/>
                  <a:pt x="16434" y="37434"/>
                </a:cubicBezTo>
                <a:cubicBezTo>
                  <a:pt x="17279" y="38804"/>
                  <a:pt x="18763" y="39648"/>
                  <a:pt x="20269" y="40242"/>
                </a:cubicBezTo>
                <a:cubicBezTo>
                  <a:pt x="21296" y="40652"/>
                  <a:pt x="22369" y="40972"/>
                  <a:pt x="23282" y="41565"/>
                </a:cubicBezTo>
                <a:cubicBezTo>
                  <a:pt x="25907" y="43186"/>
                  <a:pt x="27094" y="46678"/>
                  <a:pt x="29947" y="47865"/>
                </a:cubicBezTo>
                <a:cubicBezTo>
                  <a:pt x="27025" y="46176"/>
                  <a:pt x="27048" y="42068"/>
                  <a:pt x="24811" y="40082"/>
                </a:cubicBezTo>
                <a:cubicBezTo>
                  <a:pt x="23487" y="38895"/>
                  <a:pt x="21479" y="38621"/>
                  <a:pt x="20292" y="37320"/>
                </a:cubicBezTo>
                <a:cubicBezTo>
                  <a:pt x="18375" y="35243"/>
                  <a:pt x="19310" y="31568"/>
                  <a:pt x="17393" y="29491"/>
                </a:cubicBezTo>
                <a:cubicBezTo>
                  <a:pt x="16161" y="28167"/>
                  <a:pt x="14083" y="27893"/>
                  <a:pt x="12828" y="26592"/>
                </a:cubicBezTo>
                <a:cubicBezTo>
                  <a:pt x="11755" y="25474"/>
                  <a:pt x="11504" y="23853"/>
                  <a:pt x="11162" y="22347"/>
                </a:cubicBezTo>
                <a:cubicBezTo>
                  <a:pt x="10682" y="20087"/>
                  <a:pt x="9884" y="17759"/>
                  <a:pt x="8172" y="16207"/>
                </a:cubicBezTo>
                <a:cubicBezTo>
                  <a:pt x="7156" y="15272"/>
                  <a:pt x="5747" y="14708"/>
                  <a:pt x="4392" y="14708"/>
                </a:cubicBezTo>
                <a:close/>
                <a:moveTo>
                  <a:pt x="5136" y="34284"/>
                </a:moveTo>
                <a:cubicBezTo>
                  <a:pt x="2876" y="34307"/>
                  <a:pt x="1210" y="36955"/>
                  <a:pt x="1826" y="39123"/>
                </a:cubicBezTo>
                <a:cubicBezTo>
                  <a:pt x="2433" y="41257"/>
                  <a:pt x="4719" y="42639"/>
                  <a:pt x="6945" y="42639"/>
                </a:cubicBezTo>
                <a:cubicBezTo>
                  <a:pt x="6981" y="42639"/>
                  <a:pt x="7017" y="42639"/>
                  <a:pt x="7053" y="42638"/>
                </a:cubicBezTo>
                <a:cubicBezTo>
                  <a:pt x="7470" y="42623"/>
                  <a:pt x="7888" y="42566"/>
                  <a:pt x="8305" y="42566"/>
                </a:cubicBezTo>
                <a:cubicBezTo>
                  <a:pt x="8504" y="42566"/>
                  <a:pt x="8703" y="42579"/>
                  <a:pt x="8902" y="42615"/>
                </a:cubicBezTo>
                <a:cubicBezTo>
                  <a:pt x="10591" y="42889"/>
                  <a:pt x="11755" y="44647"/>
                  <a:pt x="13444" y="44966"/>
                </a:cubicBezTo>
                <a:cubicBezTo>
                  <a:pt x="13658" y="45009"/>
                  <a:pt x="13873" y="45027"/>
                  <a:pt x="14088" y="45027"/>
                </a:cubicBezTo>
                <a:cubicBezTo>
                  <a:pt x="15090" y="45027"/>
                  <a:pt x="16104" y="44644"/>
                  <a:pt x="17118" y="44644"/>
                </a:cubicBezTo>
                <a:cubicBezTo>
                  <a:pt x="17164" y="44644"/>
                  <a:pt x="17210" y="44645"/>
                  <a:pt x="17256" y="44647"/>
                </a:cubicBezTo>
                <a:cubicBezTo>
                  <a:pt x="20877" y="44738"/>
                  <a:pt x="23021" y="49646"/>
                  <a:pt x="26658" y="49646"/>
                </a:cubicBezTo>
                <a:cubicBezTo>
                  <a:pt x="26666" y="49646"/>
                  <a:pt x="26675" y="49646"/>
                  <a:pt x="26683" y="49646"/>
                </a:cubicBezTo>
                <a:cubicBezTo>
                  <a:pt x="25450" y="48550"/>
                  <a:pt x="24400" y="47363"/>
                  <a:pt x="23716" y="45994"/>
                </a:cubicBezTo>
                <a:cubicBezTo>
                  <a:pt x="23236" y="45058"/>
                  <a:pt x="22894" y="43939"/>
                  <a:pt x="21981" y="43414"/>
                </a:cubicBezTo>
                <a:cubicBezTo>
                  <a:pt x="21342" y="43026"/>
                  <a:pt x="20543" y="43003"/>
                  <a:pt x="19881" y="42684"/>
                </a:cubicBezTo>
                <a:cubicBezTo>
                  <a:pt x="18397" y="41999"/>
                  <a:pt x="17895" y="40036"/>
                  <a:pt x="16503" y="39169"/>
                </a:cubicBezTo>
                <a:cubicBezTo>
                  <a:pt x="15225" y="38393"/>
                  <a:pt x="13558" y="38712"/>
                  <a:pt x="12120" y="38279"/>
                </a:cubicBezTo>
                <a:cubicBezTo>
                  <a:pt x="9496" y="37480"/>
                  <a:pt x="7852" y="34284"/>
                  <a:pt x="5136" y="342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31"/>
          <p:cNvGrpSpPr/>
          <p:nvPr/>
        </p:nvGrpSpPr>
        <p:grpSpPr>
          <a:xfrm>
            <a:off x="-1029378" y="3466543"/>
            <a:ext cx="1962493" cy="2073383"/>
            <a:chOff x="-1029378" y="3466543"/>
            <a:chExt cx="1962493" cy="2073383"/>
          </a:xfrm>
        </p:grpSpPr>
        <p:sp>
          <p:nvSpPr>
            <p:cNvPr id="569" name="Google Shape;569;p31"/>
            <p:cNvSpPr/>
            <p:nvPr/>
          </p:nvSpPr>
          <p:spPr>
            <a:xfrm rot="783234">
              <a:off x="-897830" y="4006315"/>
              <a:ext cx="1699397" cy="1359253"/>
            </a:xfrm>
            <a:custGeom>
              <a:avLst/>
              <a:gdLst/>
              <a:ahLst/>
              <a:cxnLst/>
              <a:rect l="l" t="t" r="r" b="b"/>
              <a:pathLst>
                <a:path w="62976" h="50371" extrusionOk="0">
                  <a:moveTo>
                    <a:pt x="58341" y="1"/>
                  </a:moveTo>
                  <a:cubicBezTo>
                    <a:pt x="58190" y="1"/>
                    <a:pt x="58038" y="12"/>
                    <a:pt x="57886" y="34"/>
                  </a:cubicBezTo>
                  <a:cubicBezTo>
                    <a:pt x="56174" y="285"/>
                    <a:pt x="54964" y="1860"/>
                    <a:pt x="54371" y="3481"/>
                  </a:cubicBezTo>
                  <a:cubicBezTo>
                    <a:pt x="53503" y="5832"/>
                    <a:pt x="53595" y="8388"/>
                    <a:pt x="53435" y="10899"/>
                  </a:cubicBezTo>
                  <a:cubicBezTo>
                    <a:pt x="53275" y="13387"/>
                    <a:pt x="52750" y="16034"/>
                    <a:pt x="50992" y="17815"/>
                  </a:cubicBezTo>
                  <a:cubicBezTo>
                    <a:pt x="48984" y="19892"/>
                    <a:pt x="45857" y="20303"/>
                    <a:pt x="43255" y="21558"/>
                  </a:cubicBezTo>
                  <a:cubicBezTo>
                    <a:pt x="41109" y="22585"/>
                    <a:pt x="39283" y="24252"/>
                    <a:pt x="38051" y="26283"/>
                  </a:cubicBezTo>
                  <a:cubicBezTo>
                    <a:pt x="36270" y="29205"/>
                    <a:pt x="35745" y="32857"/>
                    <a:pt x="33600" y="35550"/>
                  </a:cubicBezTo>
                  <a:cubicBezTo>
                    <a:pt x="31751" y="37878"/>
                    <a:pt x="28829" y="39248"/>
                    <a:pt x="25862" y="39544"/>
                  </a:cubicBezTo>
                  <a:cubicBezTo>
                    <a:pt x="23762" y="39773"/>
                    <a:pt x="21616" y="39499"/>
                    <a:pt x="19539" y="39887"/>
                  </a:cubicBezTo>
                  <a:cubicBezTo>
                    <a:pt x="16047" y="40549"/>
                    <a:pt x="13194" y="42968"/>
                    <a:pt x="10341" y="45091"/>
                  </a:cubicBezTo>
                  <a:cubicBezTo>
                    <a:pt x="7671" y="47061"/>
                    <a:pt x="4608" y="48914"/>
                    <a:pt x="878" y="48914"/>
                  </a:cubicBezTo>
                  <a:cubicBezTo>
                    <a:pt x="589" y="48914"/>
                    <a:pt x="297" y="48903"/>
                    <a:pt x="1" y="48880"/>
                  </a:cubicBezTo>
                  <a:lnTo>
                    <a:pt x="1" y="48880"/>
                  </a:lnTo>
                  <a:cubicBezTo>
                    <a:pt x="1602" y="49874"/>
                    <a:pt x="3492" y="50371"/>
                    <a:pt x="5384" y="50371"/>
                  </a:cubicBezTo>
                  <a:cubicBezTo>
                    <a:pt x="7402" y="50371"/>
                    <a:pt x="9421" y="49806"/>
                    <a:pt x="11094" y="48675"/>
                  </a:cubicBezTo>
                  <a:cubicBezTo>
                    <a:pt x="12281" y="47853"/>
                    <a:pt x="13308" y="46803"/>
                    <a:pt x="14563" y="46072"/>
                  </a:cubicBezTo>
                  <a:cubicBezTo>
                    <a:pt x="16350" y="45060"/>
                    <a:pt x="18397" y="44844"/>
                    <a:pt x="20484" y="44844"/>
                  </a:cubicBezTo>
                  <a:cubicBezTo>
                    <a:pt x="21784" y="44844"/>
                    <a:pt x="23100" y="44928"/>
                    <a:pt x="24378" y="44954"/>
                  </a:cubicBezTo>
                  <a:cubicBezTo>
                    <a:pt x="24588" y="44958"/>
                    <a:pt x="24798" y="44959"/>
                    <a:pt x="25009" y="44959"/>
                  </a:cubicBezTo>
                  <a:cubicBezTo>
                    <a:pt x="28796" y="44959"/>
                    <a:pt x="32604" y="44364"/>
                    <a:pt x="36042" y="42786"/>
                  </a:cubicBezTo>
                  <a:cubicBezTo>
                    <a:pt x="39694" y="41119"/>
                    <a:pt x="42867" y="38312"/>
                    <a:pt x="44556" y="34705"/>
                  </a:cubicBezTo>
                  <a:cubicBezTo>
                    <a:pt x="45514" y="32674"/>
                    <a:pt x="46062" y="30323"/>
                    <a:pt x="47683" y="28771"/>
                  </a:cubicBezTo>
                  <a:cubicBezTo>
                    <a:pt x="49486" y="27059"/>
                    <a:pt x="52179" y="26739"/>
                    <a:pt x="54462" y="25712"/>
                  </a:cubicBezTo>
                  <a:cubicBezTo>
                    <a:pt x="57680" y="24252"/>
                    <a:pt x="60054" y="21261"/>
                    <a:pt x="61355" y="17975"/>
                  </a:cubicBezTo>
                  <a:cubicBezTo>
                    <a:pt x="62656" y="14688"/>
                    <a:pt x="62976" y="11081"/>
                    <a:pt x="62953" y="7543"/>
                  </a:cubicBezTo>
                  <a:cubicBezTo>
                    <a:pt x="62953" y="5832"/>
                    <a:pt x="62839" y="4051"/>
                    <a:pt x="62040" y="2522"/>
                  </a:cubicBezTo>
                  <a:cubicBezTo>
                    <a:pt x="61312" y="1129"/>
                    <a:pt x="59884" y="1"/>
                    <a:pt x="583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1"/>
            <p:cNvSpPr/>
            <p:nvPr/>
          </p:nvSpPr>
          <p:spPr>
            <a:xfrm rot="1607863">
              <a:off x="-2808" y="3477367"/>
              <a:ext cx="449022" cy="1683379"/>
            </a:xfrm>
            <a:custGeom>
              <a:avLst/>
              <a:gdLst/>
              <a:ahLst/>
              <a:cxnLst/>
              <a:rect l="l" t="t" r="r" b="b"/>
              <a:pathLst>
                <a:path w="16641" h="62387" extrusionOk="0">
                  <a:moveTo>
                    <a:pt x="5438" y="1"/>
                  </a:moveTo>
                  <a:cubicBezTo>
                    <a:pt x="5170" y="1"/>
                    <a:pt x="4901" y="24"/>
                    <a:pt x="4634" y="73"/>
                  </a:cubicBezTo>
                  <a:cubicBezTo>
                    <a:pt x="2831" y="415"/>
                    <a:pt x="1393" y="1853"/>
                    <a:pt x="708" y="3543"/>
                  </a:cubicBezTo>
                  <a:cubicBezTo>
                    <a:pt x="0" y="5232"/>
                    <a:pt x="0" y="7103"/>
                    <a:pt x="274" y="8906"/>
                  </a:cubicBezTo>
                  <a:cubicBezTo>
                    <a:pt x="959" y="13152"/>
                    <a:pt x="3173" y="16964"/>
                    <a:pt x="4839" y="20913"/>
                  </a:cubicBezTo>
                  <a:cubicBezTo>
                    <a:pt x="6483" y="24884"/>
                    <a:pt x="7579" y="29472"/>
                    <a:pt x="5912" y="33421"/>
                  </a:cubicBezTo>
                  <a:cubicBezTo>
                    <a:pt x="5136" y="35224"/>
                    <a:pt x="3858" y="36776"/>
                    <a:pt x="3196" y="38602"/>
                  </a:cubicBezTo>
                  <a:cubicBezTo>
                    <a:pt x="2078" y="41752"/>
                    <a:pt x="2945" y="45267"/>
                    <a:pt x="3972" y="48440"/>
                  </a:cubicBezTo>
                  <a:cubicBezTo>
                    <a:pt x="4520" y="50083"/>
                    <a:pt x="5091" y="51727"/>
                    <a:pt x="5227" y="53461"/>
                  </a:cubicBezTo>
                  <a:cubicBezTo>
                    <a:pt x="5433" y="56566"/>
                    <a:pt x="4109" y="59556"/>
                    <a:pt x="2831" y="62386"/>
                  </a:cubicBezTo>
                  <a:cubicBezTo>
                    <a:pt x="7738" y="57889"/>
                    <a:pt x="9975" y="51110"/>
                    <a:pt x="9359" y="44560"/>
                  </a:cubicBezTo>
                  <a:cubicBezTo>
                    <a:pt x="9199" y="42802"/>
                    <a:pt x="8834" y="40999"/>
                    <a:pt x="9222" y="39264"/>
                  </a:cubicBezTo>
                  <a:cubicBezTo>
                    <a:pt x="9633" y="37392"/>
                    <a:pt x="10843" y="35817"/>
                    <a:pt x="11824" y="34174"/>
                  </a:cubicBezTo>
                  <a:cubicBezTo>
                    <a:pt x="16640" y="26117"/>
                    <a:pt x="15887" y="15777"/>
                    <a:pt x="12577" y="7012"/>
                  </a:cubicBezTo>
                  <a:cubicBezTo>
                    <a:pt x="11915" y="5209"/>
                    <a:pt x="11116" y="3406"/>
                    <a:pt x="9793" y="2036"/>
                  </a:cubicBezTo>
                  <a:cubicBezTo>
                    <a:pt x="8658" y="842"/>
                    <a:pt x="7053" y="1"/>
                    <a:pt x="5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 name="Google Shape;571;p31"/>
          <p:cNvGrpSpPr/>
          <p:nvPr/>
        </p:nvGrpSpPr>
        <p:grpSpPr>
          <a:xfrm>
            <a:off x="-117729" y="1733810"/>
            <a:ext cx="874530" cy="1481072"/>
            <a:chOff x="-117729" y="1733810"/>
            <a:chExt cx="874530" cy="1481072"/>
          </a:xfrm>
        </p:grpSpPr>
        <p:sp>
          <p:nvSpPr>
            <p:cNvPr id="572" name="Google Shape;572;p31"/>
            <p:cNvSpPr/>
            <p:nvPr/>
          </p:nvSpPr>
          <p:spPr>
            <a:xfrm>
              <a:off x="21973" y="1733810"/>
              <a:ext cx="518652" cy="505591"/>
            </a:xfrm>
            <a:custGeom>
              <a:avLst/>
              <a:gdLst/>
              <a:ahLst/>
              <a:cxnLst/>
              <a:rect l="l" t="t" r="r" b="b"/>
              <a:pathLst>
                <a:path w="19220" h="18736" extrusionOk="0">
                  <a:moveTo>
                    <a:pt x="9145" y="0"/>
                  </a:moveTo>
                  <a:cubicBezTo>
                    <a:pt x="9095" y="0"/>
                    <a:pt x="9044" y="1"/>
                    <a:pt x="8994" y="2"/>
                  </a:cubicBezTo>
                  <a:cubicBezTo>
                    <a:pt x="7190" y="48"/>
                    <a:pt x="5410" y="824"/>
                    <a:pt x="4132" y="2079"/>
                  </a:cubicBezTo>
                  <a:cubicBezTo>
                    <a:pt x="3675" y="2536"/>
                    <a:pt x="3264" y="3084"/>
                    <a:pt x="3127" y="3723"/>
                  </a:cubicBezTo>
                  <a:cubicBezTo>
                    <a:pt x="2945" y="4476"/>
                    <a:pt x="3173" y="5275"/>
                    <a:pt x="3493" y="6005"/>
                  </a:cubicBezTo>
                  <a:cubicBezTo>
                    <a:pt x="4155" y="7466"/>
                    <a:pt x="5182" y="8744"/>
                    <a:pt x="5866" y="10182"/>
                  </a:cubicBezTo>
                  <a:cubicBezTo>
                    <a:pt x="4908" y="9406"/>
                    <a:pt x="3926" y="8630"/>
                    <a:pt x="2945" y="7854"/>
                  </a:cubicBezTo>
                  <a:cubicBezTo>
                    <a:pt x="2717" y="7671"/>
                    <a:pt x="2466" y="7489"/>
                    <a:pt x="2192" y="7420"/>
                  </a:cubicBezTo>
                  <a:cubicBezTo>
                    <a:pt x="2152" y="7416"/>
                    <a:pt x="2112" y="7413"/>
                    <a:pt x="2072" y="7413"/>
                  </a:cubicBezTo>
                  <a:cubicBezTo>
                    <a:pt x="1725" y="7413"/>
                    <a:pt x="1390" y="7586"/>
                    <a:pt x="1164" y="7831"/>
                  </a:cubicBezTo>
                  <a:cubicBezTo>
                    <a:pt x="913" y="8105"/>
                    <a:pt x="776" y="8470"/>
                    <a:pt x="662" y="8835"/>
                  </a:cubicBezTo>
                  <a:cubicBezTo>
                    <a:pt x="0" y="11323"/>
                    <a:pt x="1210" y="14062"/>
                    <a:pt x="3150" y="15752"/>
                  </a:cubicBezTo>
                  <a:cubicBezTo>
                    <a:pt x="5090" y="17441"/>
                    <a:pt x="7647" y="18239"/>
                    <a:pt x="10180" y="18673"/>
                  </a:cubicBezTo>
                  <a:cubicBezTo>
                    <a:pt x="10426" y="18715"/>
                    <a:pt x="10675" y="18735"/>
                    <a:pt x="10925" y="18735"/>
                  </a:cubicBezTo>
                  <a:cubicBezTo>
                    <a:pt x="12446" y="18735"/>
                    <a:pt x="14020" y="17997"/>
                    <a:pt x="15156" y="16938"/>
                  </a:cubicBezTo>
                  <a:cubicBezTo>
                    <a:pt x="16320" y="15866"/>
                    <a:pt x="16868" y="14291"/>
                    <a:pt x="17507" y="12853"/>
                  </a:cubicBezTo>
                  <a:cubicBezTo>
                    <a:pt x="18101" y="11483"/>
                    <a:pt x="18831" y="10159"/>
                    <a:pt x="19014" y="8676"/>
                  </a:cubicBezTo>
                  <a:cubicBezTo>
                    <a:pt x="19219" y="6987"/>
                    <a:pt x="18671" y="5275"/>
                    <a:pt x="18078" y="3677"/>
                  </a:cubicBezTo>
                  <a:cubicBezTo>
                    <a:pt x="17850" y="3015"/>
                    <a:pt x="17599" y="2376"/>
                    <a:pt x="17142" y="1874"/>
                  </a:cubicBezTo>
                  <a:cubicBezTo>
                    <a:pt x="16771" y="1485"/>
                    <a:pt x="16249" y="1205"/>
                    <a:pt x="15735" y="1205"/>
                  </a:cubicBezTo>
                  <a:cubicBezTo>
                    <a:pt x="15586" y="1205"/>
                    <a:pt x="15437" y="1229"/>
                    <a:pt x="15293" y="1280"/>
                  </a:cubicBezTo>
                  <a:cubicBezTo>
                    <a:pt x="14700" y="1509"/>
                    <a:pt x="14335" y="2102"/>
                    <a:pt x="14084" y="2695"/>
                  </a:cubicBezTo>
                  <a:cubicBezTo>
                    <a:pt x="13513" y="3997"/>
                    <a:pt x="13285" y="5412"/>
                    <a:pt x="13079" y="6804"/>
                  </a:cubicBezTo>
                  <a:cubicBezTo>
                    <a:pt x="13148" y="5571"/>
                    <a:pt x="13034" y="4339"/>
                    <a:pt x="12760" y="3129"/>
                  </a:cubicBezTo>
                  <a:cubicBezTo>
                    <a:pt x="12577" y="2262"/>
                    <a:pt x="12280" y="1372"/>
                    <a:pt x="11618" y="778"/>
                  </a:cubicBezTo>
                  <a:cubicBezTo>
                    <a:pt x="10949" y="195"/>
                    <a:pt x="10034"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1"/>
            <p:cNvSpPr/>
            <p:nvPr/>
          </p:nvSpPr>
          <p:spPr>
            <a:xfrm>
              <a:off x="182722" y="1995375"/>
              <a:ext cx="268582" cy="236173"/>
            </a:xfrm>
            <a:custGeom>
              <a:avLst/>
              <a:gdLst/>
              <a:ahLst/>
              <a:cxnLst/>
              <a:rect l="l" t="t" r="r" b="b"/>
              <a:pathLst>
                <a:path w="9953" h="8752" extrusionOk="0">
                  <a:moveTo>
                    <a:pt x="6563" y="1"/>
                  </a:moveTo>
                  <a:cubicBezTo>
                    <a:pt x="6452" y="1"/>
                    <a:pt x="6342" y="4"/>
                    <a:pt x="6232" y="10"/>
                  </a:cubicBezTo>
                  <a:cubicBezTo>
                    <a:pt x="4406" y="78"/>
                    <a:pt x="2626" y="740"/>
                    <a:pt x="1211" y="1882"/>
                  </a:cubicBezTo>
                  <a:cubicBezTo>
                    <a:pt x="754" y="2270"/>
                    <a:pt x="298" y="2726"/>
                    <a:pt x="138" y="3297"/>
                  </a:cubicBezTo>
                  <a:cubicBezTo>
                    <a:pt x="1" y="3776"/>
                    <a:pt x="92" y="4278"/>
                    <a:pt x="229" y="4758"/>
                  </a:cubicBezTo>
                  <a:cubicBezTo>
                    <a:pt x="822" y="6835"/>
                    <a:pt x="2671" y="8569"/>
                    <a:pt x="4817" y="8752"/>
                  </a:cubicBezTo>
                  <a:cubicBezTo>
                    <a:pt x="5661" y="8250"/>
                    <a:pt x="6780" y="8318"/>
                    <a:pt x="7670" y="7930"/>
                  </a:cubicBezTo>
                  <a:cubicBezTo>
                    <a:pt x="8515" y="7588"/>
                    <a:pt x="9131" y="6880"/>
                    <a:pt x="9496" y="6059"/>
                  </a:cubicBezTo>
                  <a:cubicBezTo>
                    <a:pt x="9838" y="5237"/>
                    <a:pt x="9953" y="4324"/>
                    <a:pt x="9884" y="3434"/>
                  </a:cubicBezTo>
                  <a:cubicBezTo>
                    <a:pt x="9816" y="2361"/>
                    <a:pt x="9519" y="1242"/>
                    <a:pt x="8674" y="603"/>
                  </a:cubicBezTo>
                  <a:cubicBezTo>
                    <a:pt x="8078" y="146"/>
                    <a:pt x="7310" y="1"/>
                    <a:pt x="6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1"/>
            <p:cNvSpPr/>
            <p:nvPr/>
          </p:nvSpPr>
          <p:spPr>
            <a:xfrm>
              <a:off x="-117729" y="2086450"/>
              <a:ext cx="874530" cy="1128432"/>
            </a:xfrm>
            <a:custGeom>
              <a:avLst/>
              <a:gdLst/>
              <a:ahLst/>
              <a:cxnLst/>
              <a:rect l="l" t="t" r="r" b="b"/>
              <a:pathLst>
                <a:path w="32408" h="41817" extrusionOk="0">
                  <a:moveTo>
                    <a:pt x="30309" y="1"/>
                  </a:moveTo>
                  <a:cubicBezTo>
                    <a:pt x="29836" y="1"/>
                    <a:pt x="29342" y="124"/>
                    <a:pt x="28916" y="310"/>
                  </a:cubicBezTo>
                  <a:cubicBezTo>
                    <a:pt x="27090" y="1109"/>
                    <a:pt x="25720" y="2661"/>
                    <a:pt x="24556" y="4281"/>
                  </a:cubicBezTo>
                  <a:cubicBezTo>
                    <a:pt x="22662" y="6906"/>
                    <a:pt x="21132" y="9828"/>
                    <a:pt x="20037" y="12909"/>
                  </a:cubicBezTo>
                  <a:cubicBezTo>
                    <a:pt x="20196" y="11700"/>
                    <a:pt x="20219" y="10513"/>
                    <a:pt x="20082" y="9326"/>
                  </a:cubicBezTo>
                  <a:cubicBezTo>
                    <a:pt x="19991" y="8413"/>
                    <a:pt x="19786" y="7500"/>
                    <a:pt x="19786" y="6587"/>
                  </a:cubicBezTo>
                  <a:cubicBezTo>
                    <a:pt x="19808" y="5674"/>
                    <a:pt x="20082" y="4715"/>
                    <a:pt x="20744" y="4099"/>
                  </a:cubicBezTo>
                  <a:cubicBezTo>
                    <a:pt x="21109" y="3779"/>
                    <a:pt x="21543" y="3574"/>
                    <a:pt x="21931" y="3277"/>
                  </a:cubicBezTo>
                  <a:cubicBezTo>
                    <a:pt x="22296" y="2980"/>
                    <a:pt x="22616" y="2524"/>
                    <a:pt x="22547" y="2044"/>
                  </a:cubicBezTo>
                  <a:cubicBezTo>
                    <a:pt x="22468" y="1992"/>
                    <a:pt x="22387" y="1969"/>
                    <a:pt x="22306" y="1969"/>
                  </a:cubicBezTo>
                  <a:cubicBezTo>
                    <a:pt x="21776" y="1969"/>
                    <a:pt x="21200" y="2926"/>
                    <a:pt x="20693" y="2926"/>
                  </a:cubicBezTo>
                  <a:cubicBezTo>
                    <a:pt x="20601" y="2926"/>
                    <a:pt x="20511" y="2895"/>
                    <a:pt x="20425" y="2820"/>
                  </a:cubicBezTo>
                  <a:cubicBezTo>
                    <a:pt x="20356" y="2752"/>
                    <a:pt x="20288" y="2661"/>
                    <a:pt x="20219" y="2569"/>
                  </a:cubicBezTo>
                  <a:cubicBezTo>
                    <a:pt x="20134" y="2490"/>
                    <a:pt x="20035" y="2455"/>
                    <a:pt x="19933" y="2455"/>
                  </a:cubicBezTo>
                  <a:cubicBezTo>
                    <a:pt x="19624" y="2455"/>
                    <a:pt x="19278" y="2763"/>
                    <a:pt x="19124" y="3072"/>
                  </a:cubicBezTo>
                  <a:cubicBezTo>
                    <a:pt x="18918" y="3482"/>
                    <a:pt x="18758" y="4030"/>
                    <a:pt x="18325" y="4190"/>
                  </a:cubicBezTo>
                  <a:cubicBezTo>
                    <a:pt x="18233" y="4223"/>
                    <a:pt x="18137" y="4236"/>
                    <a:pt x="18038" y="4236"/>
                  </a:cubicBezTo>
                  <a:cubicBezTo>
                    <a:pt x="17577" y="4236"/>
                    <a:pt x="17054" y="3945"/>
                    <a:pt x="16652" y="3945"/>
                  </a:cubicBezTo>
                  <a:cubicBezTo>
                    <a:pt x="16473" y="3945"/>
                    <a:pt x="16318" y="4002"/>
                    <a:pt x="16202" y="4167"/>
                  </a:cubicBezTo>
                  <a:cubicBezTo>
                    <a:pt x="16065" y="4350"/>
                    <a:pt x="16065" y="4578"/>
                    <a:pt x="15997" y="4783"/>
                  </a:cubicBezTo>
                  <a:cubicBezTo>
                    <a:pt x="15791" y="5423"/>
                    <a:pt x="15015" y="5605"/>
                    <a:pt x="14353" y="5719"/>
                  </a:cubicBezTo>
                  <a:cubicBezTo>
                    <a:pt x="14473" y="6130"/>
                    <a:pt x="14901" y="6336"/>
                    <a:pt x="15339" y="6336"/>
                  </a:cubicBezTo>
                  <a:cubicBezTo>
                    <a:pt x="15484" y="6336"/>
                    <a:pt x="15631" y="6313"/>
                    <a:pt x="15768" y="6267"/>
                  </a:cubicBezTo>
                  <a:cubicBezTo>
                    <a:pt x="16293" y="6107"/>
                    <a:pt x="16727" y="5696"/>
                    <a:pt x="17229" y="5423"/>
                  </a:cubicBezTo>
                  <a:cubicBezTo>
                    <a:pt x="17506" y="5271"/>
                    <a:pt x="17832" y="5169"/>
                    <a:pt x="18138" y="5169"/>
                  </a:cubicBezTo>
                  <a:cubicBezTo>
                    <a:pt x="18386" y="5169"/>
                    <a:pt x="18620" y="5236"/>
                    <a:pt x="18804" y="5400"/>
                  </a:cubicBezTo>
                  <a:cubicBezTo>
                    <a:pt x="19101" y="5674"/>
                    <a:pt x="19192" y="6062"/>
                    <a:pt x="19238" y="6450"/>
                  </a:cubicBezTo>
                  <a:cubicBezTo>
                    <a:pt x="19991" y="11311"/>
                    <a:pt x="19146" y="16356"/>
                    <a:pt x="17298" y="20898"/>
                  </a:cubicBezTo>
                  <a:cubicBezTo>
                    <a:pt x="16750" y="22290"/>
                    <a:pt x="16088" y="23614"/>
                    <a:pt x="15380" y="24915"/>
                  </a:cubicBezTo>
                  <a:cubicBezTo>
                    <a:pt x="16430" y="21925"/>
                    <a:pt x="16955" y="18753"/>
                    <a:pt x="16932" y="15603"/>
                  </a:cubicBezTo>
                  <a:cubicBezTo>
                    <a:pt x="16932" y="13480"/>
                    <a:pt x="16613" y="11220"/>
                    <a:pt x="15152" y="9668"/>
                  </a:cubicBezTo>
                  <a:cubicBezTo>
                    <a:pt x="14855" y="9349"/>
                    <a:pt x="14490" y="9052"/>
                    <a:pt x="14056" y="8960"/>
                  </a:cubicBezTo>
                  <a:cubicBezTo>
                    <a:pt x="13940" y="8931"/>
                    <a:pt x="13823" y="8918"/>
                    <a:pt x="13707" y="8918"/>
                  </a:cubicBezTo>
                  <a:cubicBezTo>
                    <a:pt x="12825" y="8918"/>
                    <a:pt x="12001" y="9716"/>
                    <a:pt x="11820" y="10604"/>
                  </a:cubicBezTo>
                  <a:cubicBezTo>
                    <a:pt x="11614" y="11608"/>
                    <a:pt x="12025" y="12658"/>
                    <a:pt x="12596" y="13526"/>
                  </a:cubicBezTo>
                  <a:cubicBezTo>
                    <a:pt x="13166" y="14393"/>
                    <a:pt x="13897" y="15146"/>
                    <a:pt x="14422" y="16013"/>
                  </a:cubicBezTo>
                  <a:cubicBezTo>
                    <a:pt x="15449" y="17725"/>
                    <a:pt x="15677" y="19802"/>
                    <a:pt x="15449" y="21765"/>
                  </a:cubicBezTo>
                  <a:cubicBezTo>
                    <a:pt x="15221" y="23637"/>
                    <a:pt x="14627" y="25417"/>
                    <a:pt x="14034" y="27198"/>
                  </a:cubicBezTo>
                  <a:cubicBezTo>
                    <a:pt x="12664" y="29343"/>
                    <a:pt x="11089" y="31398"/>
                    <a:pt x="9446" y="33338"/>
                  </a:cubicBezTo>
                  <a:cubicBezTo>
                    <a:pt x="8829" y="34068"/>
                    <a:pt x="8190" y="34776"/>
                    <a:pt x="7551" y="35461"/>
                  </a:cubicBezTo>
                  <a:cubicBezTo>
                    <a:pt x="8213" y="34091"/>
                    <a:pt x="8601" y="32607"/>
                    <a:pt x="8966" y="31147"/>
                  </a:cubicBezTo>
                  <a:cubicBezTo>
                    <a:pt x="9811" y="27746"/>
                    <a:pt x="10678" y="24322"/>
                    <a:pt x="10838" y="20807"/>
                  </a:cubicBezTo>
                  <a:cubicBezTo>
                    <a:pt x="10907" y="19437"/>
                    <a:pt x="10838" y="17954"/>
                    <a:pt x="9994" y="16881"/>
                  </a:cubicBezTo>
                  <a:cubicBezTo>
                    <a:pt x="9879" y="16744"/>
                    <a:pt x="9742" y="16607"/>
                    <a:pt x="9583" y="16561"/>
                  </a:cubicBezTo>
                  <a:cubicBezTo>
                    <a:pt x="9538" y="16550"/>
                    <a:pt x="9494" y="16545"/>
                    <a:pt x="9450" y="16545"/>
                  </a:cubicBezTo>
                  <a:cubicBezTo>
                    <a:pt x="9228" y="16545"/>
                    <a:pt x="9024" y="16679"/>
                    <a:pt x="8852" y="16812"/>
                  </a:cubicBezTo>
                  <a:cubicBezTo>
                    <a:pt x="8031" y="17520"/>
                    <a:pt x="7483" y="18501"/>
                    <a:pt x="7118" y="19506"/>
                  </a:cubicBezTo>
                  <a:cubicBezTo>
                    <a:pt x="6113" y="22176"/>
                    <a:pt x="6159" y="25098"/>
                    <a:pt x="6433" y="27928"/>
                  </a:cubicBezTo>
                  <a:cubicBezTo>
                    <a:pt x="6684" y="30667"/>
                    <a:pt x="7095" y="33384"/>
                    <a:pt x="6912" y="36100"/>
                  </a:cubicBezTo>
                  <a:cubicBezTo>
                    <a:pt x="4972" y="38086"/>
                    <a:pt x="2804" y="39866"/>
                    <a:pt x="338" y="41144"/>
                  </a:cubicBezTo>
                  <a:cubicBezTo>
                    <a:pt x="315" y="41138"/>
                    <a:pt x="293" y="41135"/>
                    <a:pt x="273" y="41135"/>
                  </a:cubicBezTo>
                  <a:cubicBezTo>
                    <a:pt x="1" y="41135"/>
                    <a:pt x="41" y="41677"/>
                    <a:pt x="338" y="41783"/>
                  </a:cubicBezTo>
                  <a:cubicBezTo>
                    <a:pt x="402" y="41806"/>
                    <a:pt x="467" y="41816"/>
                    <a:pt x="532" y="41816"/>
                  </a:cubicBezTo>
                  <a:cubicBezTo>
                    <a:pt x="792" y="41816"/>
                    <a:pt x="1055" y="41655"/>
                    <a:pt x="1274" y="41509"/>
                  </a:cubicBezTo>
                  <a:cubicBezTo>
                    <a:pt x="3488" y="40026"/>
                    <a:pt x="5543" y="38337"/>
                    <a:pt x="7460" y="36465"/>
                  </a:cubicBezTo>
                  <a:cubicBezTo>
                    <a:pt x="7648" y="36470"/>
                    <a:pt x="7836" y="36472"/>
                    <a:pt x="8024" y="36472"/>
                  </a:cubicBezTo>
                  <a:cubicBezTo>
                    <a:pt x="12339" y="36472"/>
                    <a:pt x="16707" y="35223"/>
                    <a:pt x="20425" y="32927"/>
                  </a:cubicBezTo>
                  <a:cubicBezTo>
                    <a:pt x="21771" y="32082"/>
                    <a:pt x="23141" y="31010"/>
                    <a:pt x="23552" y="29480"/>
                  </a:cubicBezTo>
                  <a:cubicBezTo>
                    <a:pt x="23643" y="29184"/>
                    <a:pt x="23689" y="28841"/>
                    <a:pt x="23575" y="28545"/>
                  </a:cubicBezTo>
                  <a:cubicBezTo>
                    <a:pt x="23415" y="28111"/>
                    <a:pt x="22913" y="27837"/>
                    <a:pt x="22456" y="27814"/>
                  </a:cubicBezTo>
                  <a:cubicBezTo>
                    <a:pt x="22429" y="27813"/>
                    <a:pt x="22402" y="27812"/>
                    <a:pt x="22374" y="27812"/>
                  </a:cubicBezTo>
                  <a:cubicBezTo>
                    <a:pt x="21925" y="27812"/>
                    <a:pt x="21496" y="27986"/>
                    <a:pt x="21087" y="28179"/>
                  </a:cubicBezTo>
                  <a:cubicBezTo>
                    <a:pt x="19420" y="28955"/>
                    <a:pt x="18028" y="30211"/>
                    <a:pt x="16522" y="31261"/>
                  </a:cubicBezTo>
                  <a:cubicBezTo>
                    <a:pt x="14102" y="32950"/>
                    <a:pt x="11386" y="34160"/>
                    <a:pt x="8647" y="35278"/>
                  </a:cubicBezTo>
                  <a:cubicBezTo>
                    <a:pt x="10770" y="33041"/>
                    <a:pt x="12687" y="30599"/>
                    <a:pt x="14330" y="27997"/>
                  </a:cubicBezTo>
                  <a:cubicBezTo>
                    <a:pt x="14516" y="28096"/>
                    <a:pt x="14742" y="28134"/>
                    <a:pt x="14979" y="28134"/>
                  </a:cubicBezTo>
                  <a:cubicBezTo>
                    <a:pt x="15179" y="28134"/>
                    <a:pt x="15387" y="28107"/>
                    <a:pt x="15586" y="28065"/>
                  </a:cubicBezTo>
                  <a:cubicBezTo>
                    <a:pt x="18553" y="27563"/>
                    <a:pt x="21178" y="25874"/>
                    <a:pt x="23392" y="23843"/>
                  </a:cubicBezTo>
                  <a:cubicBezTo>
                    <a:pt x="25218" y="22176"/>
                    <a:pt x="26861" y="20168"/>
                    <a:pt x="27455" y="17771"/>
                  </a:cubicBezTo>
                  <a:cubicBezTo>
                    <a:pt x="27592" y="17109"/>
                    <a:pt x="27660" y="16333"/>
                    <a:pt x="27227" y="15808"/>
                  </a:cubicBezTo>
                  <a:cubicBezTo>
                    <a:pt x="26936" y="15457"/>
                    <a:pt x="26498" y="15299"/>
                    <a:pt x="26042" y="15299"/>
                  </a:cubicBezTo>
                  <a:cubicBezTo>
                    <a:pt x="25638" y="15299"/>
                    <a:pt x="25219" y="15423"/>
                    <a:pt x="24876" y="15648"/>
                  </a:cubicBezTo>
                  <a:cubicBezTo>
                    <a:pt x="24168" y="16128"/>
                    <a:pt x="23734" y="16927"/>
                    <a:pt x="23323" y="17680"/>
                  </a:cubicBezTo>
                  <a:cubicBezTo>
                    <a:pt x="22022" y="20099"/>
                    <a:pt x="20607" y="22519"/>
                    <a:pt x="18599" y="24390"/>
                  </a:cubicBezTo>
                  <a:cubicBezTo>
                    <a:pt x="17480" y="25417"/>
                    <a:pt x="16202" y="26285"/>
                    <a:pt x="14878" y="27084"/>
                  </a:cubicBezTo>
                  <a:cubicBezTo>
                    <a:pt x="16864" y="23706"/>
                    <a:pt x="18393" y="20099"/>
                    <a:pt x="19375" y="16310"/>
                  </a:cubicBezTo>
                  <a:cubicBezTo>
                    <a:pt x="19420" y="16105"/>
                    <a:pt x="19489" y="15922"/>
                    <a:pt x="19534" y="15717"/>
                  </a:cubicBezTo>
                  <a:cubicBezTo>
                    <a:pt x="21292" y="13731"/>
                    <a:pt x="23232" y="11791"/>
                    <a:pt x="25286" y="10033"/>
                  </a:cubicBezTo>
                  <a:cubicBezTo>
                    <a:pt x="27592" y="8070"/>
                    <a:pt x="30125" y="6199"/>
                    <a:pt x="31563" y="3551"/>
                  </a:cubicBezTo>
                  <a:cubicBezTo>
                    <a:pt x="32088" y="2592"/>
                    <a:pt x="32408" y="1291"/>
                    <a:pt x="31655" y="515"/>
                  </a:cubicBezTo>
                  <a:cubicBezTo>
                    <a:pt x="31310" y="146"/>
                    <a:pt x="30822" y="1"/>
                    <a:pt x="303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 name="Google Shape;575;p31"/>
          <p:cNvSpPr/>
          <p:nvPr/>
        </p:nvSpPr>
        <p:spPr>
          <a:xfrm flipH="1">
            <a:off x="3198968" y="305926"/>
            <a:ext cx="174640" cy="113416"/>
          </a:xfrm>
          <a:custGeom>
            <a:avLst/>
            <a:gdLst/>
            <a:ahLst/>
            <a:cxnLst/>
            <a:rect l="l" t="t" r="r" b="b"/>
            <a:pathLst>
              <a:path w="8720" h="5663" extrusionOk="0">
                <a:moveTo>
                  <a:pt x="5592" y="207"/>
                </a:moveTo>
                <a:cubicBezTo>
                  <a:pt x="5958" y="207"/>
                  <a:pt x="6323" y="230"/>
                  <a:pt x="6688" y="298"/>
                </a:cubicBezTo>
                <a:cubicBezTo>
                  <a:pt x="7053" y="344"/>
                  <a:pt x="7487" y="435"/>
                  <a:pt x="7829" y="686"/>
                </a:cubicBezTo>
                <a:cubicBezTo>
                  <a:pt x="8035" y="823"/>
                  <a:pt x="8217" y="1097"/>
                  <a:pt x="8263" y="1371"/>
                </a:cubicBezTo>
                <a:cubicBezTo>
                  <a:pt x="5707" y="1417"/>
                  <a:pt x="3150" y="1599"/>
                  <a:pt x="617" y="1965"/>
                </a:cubicBezTo>
                <a:cubicBezTo>
                  <a:pt x="845" y="1736"/>
                  <a:pt x="1096" y="1554"/>
                  <a:pt x="1256" y="1440"/>
                </a:cubicBezTo>
                <a:cubicBezTo>
                  <a:pt x="2534" y="641"/>
                  <a:pt x="4086" y="207"/>
                  <a:pt x="5592" y="207"/>
                </a:cubicBezTo>
                <a:close/>
                <a:moveTo>
                  <a:pt x="8263" y="1577"/>
                </a:moveTo>
                <a:cubicBezTo>
                  <a:pt x="8263" y="1622"/>
                  <a:pt x="8263" y="1645"/>
                  <a:pt x="8240" y="1668"/>
                </a:cubicBezTo>
                <a:cubicBezTo>
                  <a:pt x="8172" y="1942"/>
                  <a:pt x="7943" y="2170"/>
                  <a:pt x="7738" y="2353"/>
                </a:cubicBezTo>
                <a:cubicBezTo>
                  <a:pt x="7213" y="2764"/>
                  <a:pt x="6711" y="3129"/>
                  <a:pt x="6414" y="3243"/>
                </a:cubicBezTo>
                <a:cubicBezTo>
                  <a:pt x="5119" y="3770"/>
                  <a:pt x="3698" y="4043"/>
                  <a:pt x="2292" y="4043"/>
                </a:cubicBezTo>
                <a:cubicBezTo>
                  <a:pt x="2236" y="4043"/>
                  <a:pt x="2179" y="4043"/>
                  <a:pt x="2123" y="4042"/>
                </a:cubicBezTo>
                <a:cubicBezTo>
                  <a:pt x="1735" y="4019"/>
                  <a:pt x="1324" y="3996"/>
                  <a:pt x="959" y="3836"/>
                </a:cubicBezTo>
                <a:cubicBezTo>
                  <a:pt x="571" y="3654"/>
                  <a:pt x="297" y="3334"/>
                  <a:pt x="229" y="2992"/>
                </a:cubicBezTo>
                <a:cubicBezTo>
                  <a:pt x="183" y="2695"/>
                  <a:pt x="274" y="2444"/>
                  <a:pt x="434" y="2193"/>
                </a:cubicBezTo>
                <a:cubicBezTo>
                  <a:pt x="3013" y="1828"/>
                  <a:pt x="5661" y="1622"/>
                  <a:pt x="8263" y="1577"/>
                </a:cubicBezTo>
                <a:close/>
                <a:moveTo>
                  <a:pt x="8377" y="1942"/>
                </a:moveTo>
                <a:cubicBezTo>
                  <a:pt x="8423" y="2353"/>
                  <a:pt x="8468" y="2764"/>
                  <a:pt x="8491" y="3174"/>
                </a:cubicBezTo>
                <a:cubicBezTo>
                  <a:pt x="8514" y="3311"/>
                  <a:pt x="8514" y="3425"/>
                  <a:pt x="8468" y="3540"/>
                </a:cubicBezTo>
                <a:cubicBezTo>
                  <a:pt x="8446" y="3631"/>
                  <a:pt x="8354" y="3722"/>
                  <a:pt x="8240" y="3813"/>
                </a:cubicBezTo>
                <a:cubicBezTo>
                  <a:pt x="8035" y="3996"/>
                  <a:pt x="7784" y="4179"/>
                  <a:pt x="7441" y="4361"/>
                </a:cubicBezTo>
                <a:cubicBezTo>
                  <a:pt x="6193" y="5075"/>
                  <a:pt x="4756" y="5461"/>
                  <a:pt x="3323" y="5461"/>
                </a:cubicBezTo>
                <a:cubicBezTo>
                  <a:pt x="3105" y="5461"/>
                  <a:pt x="2888" y="5452"/>
                  <a:pt x="2671" y="5434"/>
                </a:cubicBezTo>
                <a:cubicBezTo>
                  <a:pt x="2169" y="5388"/>
                  <a:pt x="1758" y="5320"/>
                  <a:pt x="1393" y="5206"/>
                </a:cubicBezTo>
                <a:cubicBezTo>
                  <a:pt x="936" y="5046"/>
                  <a:pt x="639" y="4863"/>
                  <a:pt x="480" y="4612"/>
                </a:cubicBezTo>
                <a:cubicBezTo>
                  <a:pt x="274" y="4293"/>
                  <a:pt x="251" y="3928"/>
                  <a:pt x="251" y="3540"/>
                </a:cubicBezTo>
                <a:lnTo>
                  <a:pt x="251" y="3540"/>
                </a:lnTo>
                <a:cubicBezTo>
                  <a:pt x="388" y="3745"/>
                  <a:pt x="594" y="3905"/>
                  <a:pt x="868" y="4019"/>
                </a:cubicBezTo>
                <a:cubicBezTo>
                  <a:pt x="1256" y="4202"/>
                  <a:pt x="1735" y="4247"/>
                  <a:pt x="2123" y="4247"/>
                </a:cubicBezTo>
                <a:lnTo>
                  <a:pt x="2374" y="4247"/>
                </a:lnTo>
                <a:cubicBezTo>
                  <a:pt x="3789" y="4247"/>
                  <a:pt x="5204" y="3973"/>
                  <a:pt x="6505" y="3425"/>
                </a:cubicBezTo>
                <a:cubicBezTo>
                  <a:pt x="6871" y="3289"/>
                  <a:pt x="7441" y="2855"/>
                  <a:pt x="7852" y="2512"/>
                </a:cubicBezTo>
                <a:cubicBezTo>
                  <a:pt x="8058" y="2353"/>
                  <a:pt x="8240" y="2170"/>
                  <a:pt x="8377" y="1942"/>
                </a:cubicBezTo>
                <a:close/>
                <a:moveTo>
                  <a:pt x="5642" y="0"/>
                </a:moveTo>
                <a:cubicBezTo>
                  <a:pt x="4073" y="0"/>
                  <a:pt x="2479" y="440"/>
                  <a:pt x="1142" y="1257"/>
                </a:cubicBezTo>
                <a:cubicBezTo>
                  <a:pt x="708" y="1531"/>
                  <a:pt x="23" y="2079"/>
                  <a:pt x="0" y="2786"/>
                </a:cubicBezTo>
                <a:cubicBezTo>
                  <a:pt x="0" y="2809"/>
                  <a:pt x="0" y="2832"/>
                  <a:pt x="0" y="2832"/>
                </a:cubicBezTo>
                <a:cubicBezTo>
                  <a:pt x="23" y="3037"/>
                  <a:pt x="23" y="3243"/>
                  <a:pt x="23" y="3448"/>
                </a:cubicBezTo>
                <a:cubicBezTo>
                  <a:pt x="46" y="3882"/>
                  <a:pt x="46" y="4338"/>
                  <a:pt x="297" y="4726"/>
                </a:cubicBezTo>
                <a:cubicBezTo>
                  <a:pt x="502" y="5023"/>
                  <a:pt x="822" y="5229"/>
                  <a:pt x="1324" y="5388"/>
                </a:cubicBezTo>
                <a:cubicBezTo>
                  <a:pt x="1712" y="5525"/>
                  <a:pt x="2146" y="5594"/>
                  <a:pt x="2648" y="5640"/>
                </a:cubicBezTo>
                <a:cubicBezTo>
                  <a:pt x="2876" y="5662"/>
                  <a:pt x="3082" y="5662"/>
                  <a:pt x="3310" y="5662"/>
                </a:cubicBezTo>
                <a:cubicBezTo>
                  <a:pt x="4794" y="5662"/>
                  <a:pt x="6277" y="5274"/>
                  <a:pt x="7555" y="4544"/>
                </a:cubicBezTo>
                <a:cubicBezTo>
                  <a:pt x="7898" y="4361"/>
                  <a:pt x="8149" y="4179"/>
                  <a:pt x="8377" y="3973"/>
                </a:cubicBezTo>
                <a:cubicBezTo>
                  <a:pt x="8514" y="3882"/>
                  <a:pt x="8628" y="3768"/>
                  <a:pt x="8674" y="3608"/>
                </a:cubicBezTo>
                <a:cubicBezTo>
                  <a:pt x="8720" y="3448"/>
                  <a:pt x="8720" y="3289"/>
                  <a:pt x="8720" y="3174"/>
                </a:cubicBezTo>
                <a:cubicBezTo>
                  <a:pt x="8651" y="2490"/>
                  <a:pt x="8583" y="1828"/>
                  <a:pt x="8468" y="1143"/>
                </a:cubicBezTo>
                <a:cubicBezTo>
                  <a:pt x="8468" y="1120"/>
                  <a:pt x="8423" y="1074"/>
                  <a:pt x="8400" y="1074"/>
                </a:cubicBezTo>
                <a:cubicBezTo>
                  <a:pt x="8286" y="846"/>
                  <a:pt x="8126" y="641"/>
                  <a:pt x="7943" y="504"/>
                </a:cubicBezTo>
                <a:cubicBezTo>
                  <a:pt x="7578" y="230"/>
                  <a:pt x="7099" y="139"/>
                  <a:pt x="6711" y="70"/>
                </a:cubicBezTo>
                <a:cubicBezTo>
                  <a:pt x="6358" y="23"/>
                  <a:pt x="6001" y="0"/>
                  <a:pt x="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flipH="1">
            <a:off x="5914460" y="364705"/>
            <a:ext cx="164586" cy="54655"/>
          </a:xfrm>
          <a:custGeom>
            <a:avLst/>
            <a:gdLst/>
            <a:ahLst/>
            <a:cxnLst/>
            <a:rect l="l" t="t" r="r" b="b"/>
            <a:pathLst>
              <a:path w="8218" h="2729" extrusionOk="0">
                <a:moveTo>
                  <a:pt x="3698" y="948"/>
                </a:moveTo>
                <a:cubicBezTo>
                  <a:pt x="3835" y="1017"/>
                  <a:pt x="3972" y="1131"/>
                  <a:pt x="4064" y="1245"/>
                </a:cubicBezTo>
                <a:cubicBezTo>
                  <a:pt x="4315" y="1496"/>
                  <a:pt x="4406" y="1839"/>
                  <a:pt x="4315" y="2113"/>
                </a:cubicBezTo>
                <a:cubicBezTo>
                  <a:pt x="4269" y="2272"/>
                  <a:pt x="4132" y="2409"/>
                  <a:pt x="3995" y="2478"/>
                </a:cubicBezTo>
                <a:cubicBezTo>
                  <a:pt x="3927" y="2501"/>
                  <a:pt x="3858" y="2512"/>
                  <a:pt x="3793" y="2512"/>
                </a:cubicBezTo>
                <a:cubicBezTo>
                  <a:pt x="3727" y="2512"/>
                  <a:pt x="3664" y="2501"/>
                  <a:pt x="3607" y="2478"/>
                </a:cubicBezTo>
                <a:cubicBezTo>
                  <a:pt x="3288" y="2341"/>
                  <a:pt x="3219" y="1861"/>
                  <a:pt x="3379" y="1473"/>
                </a:cubicBezTo>
                <a:cubicBezTo>
                  <a:pt x="3447" y="1291"/>
                  <a:pt x="3562" y="1108"/>
                  <a:pt x="3698" y="948"/>
                </a:cubicBezTo>
                <a:close/>
                <a:moveTo>
                  <a:pt x="5462" y="0"/>
                </a:moveTo>
                <a:cubicBezTo>
                  <a:pt x="5246" y="0"/>
                  <a:pt x="5022" y="24"/>
                  <a:pt x="4794" y="81"/>
                </a:cubicBezTo>
                <a:cubicBezTo>
                  <a:pt x="4360" y="172"/>
                  <a:pt x="3950" y="401"/>
                  <a:pt x="3653" y="697"/>
                </a:cubicBezTo>
                <a:cubicBezTo>
                  <a:pt x="3420" y="620"/>
                  <a:pt x="3177" y="574"/>
                  <a:pt x="2923" y="574"/>
                </a:cubicBezTo>
                <a:cubicBezTo>
                  <a:pt x="2804" y="574"/>
                  <a:pt x="2682" y="584"/>
                  <a:pt x="2557" y="606"/>
                </a:cubicBezTo>
                <a:cubicBezTo>
                  <a:pt x="1918" y="697"/>
                  <a:pt x="1347" y="1063"/>
                  <a:pt x="982" y="1336"/>
                </a:cubicBezTo>
                <a:cubicBezTo>
                  <a:pt x="617" y="1588"/>
                  <a:pt x="183" y="1976"/>
                  <a:pt x="1" y="2501"/>
                </a:cubicBezTo>
                <a:cubicBezTo>
                  <a:pt x="1" y="2546"/>
                  <a:pt x="24" y="2615"/>
                  <a:pt x="69" y="2615"/>
                </a:cubicBezTo>
                <a:cubicBezTo>
                  <a:pt x="86" y="2620"/>
                  <a:pt x="102" y="2623"/>
                  <a:pt x="116" y="2623"/>
                </a:cubicBezTo>
                <a:cubicBezTo>
                  <a:pt x="159" y="2623"/>
                  <a:pt x="189" y="2598"/>
                  <a:pt x="206" y="2546"/>
                </a:cubicBezTo>
                <a:cubicBezTo>
                  <a:pt x="366" y="2090"/>
                  <a:pt x="777" y="1747"/>
                  <a:pt x="1119" y="1496"/>
                </a:cubicBezTo>
                <a:cubicBezTo>
                  <a:pt x="1667" y="1108"/>
                  <a:pt x="2146" y="880"/>
                  <a:pt x="2603" y="811"/>
                </a:cubicBezTo>
                <a:cubicBezTo>
                  <a:pt x="2702" y="796"/>
                  <a:pt x="2803" y="789"/>
                  <a:pt x="2905" y="789"/>
                </a:cubicBezTo>
                <a:cubicBezTo>
                  <a:pt x="3108" y="789"/>
                  <a:pt x="3310" y="819"/>
                  <a:pt x="3493" y="880"/>
                </a:cubicBezTo>
                <a:cubicBezTo>
                  <a:pt x="3356" y="1040"/>
                  <a:pt x="3242" y="1222"/>
                  <a:pt x="3173" y="1405"/>
                </a:cubicBezTo>
                <a:cubicBezTo>
                  <a:pt x="2991" y="1861"/>
                  <a:pt x="3082" y="2478"/>
                  <a:pt x="3516" y="2683"/>
                </a:cubicBezTo>
                <a:cubicBezTo>
                  <a:pt x="3607" y="2706"/>
                  <a:pt x="3698" y="2729"/>
                  <a:pt x="3767" y="2729"/>
                </a:cubicBezTo>
                <a:cubicBezTo>
                  <a:pt x="3881" y="2729"/>
                  <a:pt x="3972" y="2706"/>
                  <a:pt x="4064" y="2660"/>
                </a:cubicBezTo>
                <a:cubicBezTo>
                  <a:pt x="4292" y="2569"/>
                  <a:pt x="4452" y="2386"/>
                  <a:pt x="4520" y="2181"/>
                </a:cubicBezTo>
                <a:cubicBezTo>
                  <a:pt x="4634" y="1839"/>
                  <a:pt x="4520" y="1405"/>
                  <a:pt x="4223" y="1085"/>
                </a:cubicBezTo>
                <a:cubicBezTo>
                  <a:pt x="4109" y="971"/>
                  <a:pt x="3995" y="880"/>
                  <a:pt x="3858" y="789"/>
                </a:cubicBezTo>
                <a:cubicBezTo>
                  <a:pt x="4109" y="560"/>
                  <a:pt x="4475" y="355"/>
                  <a:pt x="4840" y="286"/>
                </a:cubicBezTo>
                <a:cubicBezTo>
                  <a:pt x="5051" y="237"/>
                  <a:pt x="5259" y="216"/>
                  <a:pt x="5460" y="216"/>
                </a:cubicBezTo>
                <a:cubicBezTo>
                  <a:pt x="5995" y="216"/>
                  <a:pt x="6477" y="365"/>
                  <a:pt x="6826" y="515"/>
                </a:cubicBezTo>
                <a:cubicBezTo>
                  <a:pt x="7191" y="675"/>
                  <a:pt x="7875" y="1040"/>
                  <a:pt x="8012" y="1702"/>
                </a:cubicBezTo>
                <a:cubicBezTo>
                  <a:pt x="8012" y="1770"/>
                  <a:pt x="8081" y="1793"/>
                  <a:pt x="8127" y="1793"/>
                </a:cubicBezTo>
                <a:cubicBezTo>
                  <a:pt x="8195" y="1770"/>
                  <a:pt x="8218" y="1724"/>
                  <a:pt x="8218" y="1656"/>
                </a:cubicBezTo>
                <a:cubicBezTo>
                  <a:pt x="8058" y="903"/>
                  <a:pt x="7328" y="492"/>
                  <a:pt x="6894" y="309"/>
                </a:cubicBezTo>
                <a:cubicBezTo>
                  <a:pt x="6531" y="161"/>
                  <a:pt x="6025" y="0"/>
                  <a:pt x="5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rot="-2700000">
            <a:off x="8464830" y="648414"/>
            <a:ext cx="122997" cy="192036"/>
          </a:xfrm>
          <a:custGeom>
            <a:avLst/>
            <a:gdLst/>
            <a:ahLst/>
            <a:cxnLst/>
            <a:rect l="l" t="t" r="r" b="b"/>
            <a:pathLst>
              <a:path w="6141" h="9588" extrusionOk="0">
                <a:moveTo>
                  <a:pt x="5935" y="366"/>
                </a:moveTo>
                <a:lnTo>
                  <a:pt x="5935" y="366"/>
                </a:lnTo>
                <a:cubicBezTo>
                  <a:pt x="5821" y="3356"/>
                  <a:pt x="5547" y="6369"/>
                  <a:pt x="5090" y="9336"/>
                </a:cubicBezTo>
                <a:cubicBezTo>
                  <a:pt x="3424" y="8811"/>
                  <a:pt x="1826" y="8081"/>
                  <a:pt x="274" y="7373"/>
                </a:cubicBezTo>
                <a:cubicBezTo>
                  <a:pt x="1895" y="4840"/>
                  <a:pt x="3789" y="2489"/>
                  <a:pt x="5935" y="366"/>
                </a:cubicBezTo>
                <a:close/>
                <a:moveTo>
                  <a:pt x="6095" y="1"/>
                </a:moveTo>
                <a:cubicBezTo>
                  <a:pt x="6049" y="1"/>
                  <a:pt x="6003" y="1"/>
                  <a:pt x="5958" y="24"/>
                </a:cubicBezTo>
                <a:cubicBezTo>
                  <a:pt x="3721" y="2238"/>
                  <a:pt x="1712" y="4703"/>
                  <a:pt x="23" y="7350"/>
                </a:cubicBezTo>
                <a:cubicBezTo>
                  <a:pt x="0" y="7396"/>
                  <a:pt x="0" y="7419"/>
                  <a:pt x="23" y="7442"/>
                </a:cubicBezTo>
                <a:cubicBezTo>
                  <a:pt x="23" y="7465"/>
                  <a:pt x="46" y="7510"/>
                  <a:pt x="69" y="7510"/>
                </a:cubicBezTo>
                <a:cubicBezTo>
                  <a:pt x="1689" y="8264"/>
                  <a:pt x="3378" y="9040"/>
                  <a:pt x="5159" y="9565"/>
                </a:cubicBezTo>
                <a:cubicBezTo>
                  <a:pt x="5159" y="9587"/>
                  <a:pt x="5182" y="9587"/>
                  <a:pt x="5182" y="9587"/>
                </a:cubicBezTo>
                <a:cubicBezTo>
                  <a:pt x="5204" y="9587"/>
                  <a:pt x="5227" y="9565"/>
                  <a:pt x="5250" y="9565"/>
                </a:cubicBezTo>
                <a:cubicBezTo>
                  <a:pt x="5273" y="9542"/>
                  <a:pt x="5296" y="9519"/>
                  <a:pt x="5296" y="9496"/>
                </a:cubicBezTo>
                <a:cubicBezTo>
                  <a:pt x="5752" y="6392"/>
                  <a:pt x="6049" y="3242"/>
                  <a:pt x="6140" y="115"/>
                </a:cubicBezTo>
                <a:cubicBezTo>
                  <a:pt x="6140" y="69"/>
                  <a:pt x="6117" y="24"/>
                  <a:pt x="6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flipH="1">
            <a:off x="3549635" y="4833305"/>
            <a:ext cx="164586" cy="54655"/>
          </a:xfrm>
          <a:custGeom>
            <a:avLst/>
            <a:gdLst/>
            <a:ahLst/>
            <a:cxnLst/>
            <a:rect l="l" t="t" r="r" b="b"/>
            <a:pathLst>
              <a:path w="8218" h="2729" extrusionOk="0">
                <a:moveTo>
                  <a:pt x="3698" y="948"/>
                </a:moveTo>
                <a:cubicBezTo>
                  <a:pt x="3835" y="1017"/>
                  <a:pt x="3972" y="1131"/>
                  <a:pt x="4064" y="1245"/>
                </a:cubicBezTo>
                <a:cubicBezTo>
                  <a:pt x="4315" y="1496"/>
                  <a:pt x="4406" y="1839"/>
                  <a:pt x="4315" y="2113"/>
                </a:cubicBezTo>
                <a:cubicBezTo>
                  <a:pt x="4269" y="2272"/>
                  <a:pt x="4132" y="2409"/>
                  <a:pt x="3995" y="2478"/>
                </a:cubicBezTo>
                <a:cubicBezTo>
                  <a:pt x="3927" y="2501"/>
                  <a:pt x="3858" y="2512"/>
                  <a:pt x="3793" y="2512"/>
                </a:cubicBezTo>
                <a:cubicBezTo>
                  <a:pt x="3727" y="2512"/>
                  <a:pt x="3664" y="2501"/>
                  <a:pt x="3607" y="2478"/>
                </a:cubicBezTo>
                <a:cubicBezTo>
                  <a:pt x="3288" y="2341"/>
                  <a:pt x="3219" y="1861"/>
                  <a:pt x="3379" y="1473"/>
                </a:cubicBezTo>
                <a:cubicBezTo>
                  <a:pt x="3447" y="1291"/>
                  <a:pt x="3562" y="1108"/>
                  <a:pt x="3698" y="948"/>
                </a:cubicBezTo>
                <a:close/>
                <a:moveTo>
                  <a:pt x="5462" y="0"/>
                </a:moveTo>
                <a:cubicBezTo>
                  <a:pt x="5246" y="0"/>
                  <a:pt x="5022" y="24"/>
                  <a:pt x="4794" y="81"/>
                </a:cubicBezTo>
                <a:cubicBezTo>
                  <a:pt x="4360" y="172"/>
                  <a:pt x="3950" y="401"/>
                  <a:pt x="3653" y="697"/>
                </a:cubicBezTo>
                <a:cubicBezTo>
                  <a:pt x="3420" y="620"/>
                  <a:pt x="3177" y="574"/>
                  <a:pt x="2923" y="574"/>
                </a:cubicBezTo>
                <a:cubicBezTo>
                  <a:pt x="2804" y="574"/>
                  <a:pt x="2682" y="584"/>
                  <a:pt x="2557" y="606"/>
                </a:cubicBezTo>
                <a:cubicBezTo>
                  <a:pt x="1918" y="697"/>
                  <a:pt x="1347" y="1063"/>
                  <a:pt x="982" y="1336"/>
                </a:cubicBezTo>
                <a:cubicBezTo>
                  <a:pt x="617" y="1588"/>
                  <a:pt x="183" y="1976"/>
                  <a:pt x="1" y="2501"/>
                </a:cubicBezTo>
                <a:cubicBezTo>
                  <a:pt x="1" y="2546"/>
                  <a:pt x="24" y="2615"/>
                  <a:pt x="69" y="2615"/>
                </a:cubicBezTo>
                <a:cubicBezTo>
                  <a:pt x="86" y="2620"/>
                  <a:pt x="102" y="2623"/>
                  <a:pt x="116" y="2623"/>
                </a:cubicBezTo>
                <a:cubicBezTo>
                  <a:pt x="159" y="2623"/>
                  <a:pt x="189" y="2598"/>
                  <a:pt x="206" y="2546"/>
                </a:cubicBezTo>
                <a:cubicBezTo>
                  <a:pt x="366" y="2090"/>
                  <a:pt x="777" y="1747"/>
                  <a:pt x="1119" y="1496"/>
                </a:cubicBezTo>
                <a:cubicBezTo>
                  <a:pt x="1667" y="1108"/>
                  <a:pt x="2146" y="880"/>
                  <a:pt x="2603" y="811"/>
                </a:cubicBezTo>
                <a:cubicBezTo>
                  <a:pt x="2702" y="796"/>
                  <a:pt x="2803" y="789"/>
                  <a:pt x="2905" y="789"/>
                </a:cubicBezTo>
                <a:cubicBezTo>
                  <a:pt x="3108" y="789"/>
                  <a:pt x="3310" y="819"/>
                  <a:pt x="3493" y="880"/>
                </a:cubicBezTo>
                <a:cubicBezTo>
                  <a:pt x="3356" y="1040"/>
                  <a:pt x="3242" y="1222"/>
                  <a:pt x="3173" y="1405"/>
                </a:cubicBezTo>
                <a:cubicBezTo>
                  <a:pt x="2991" y="1861"/>
                  <a:pt x="3082" y="2478"/>
                  <a:pt x="3516" y="2683"/>
                </a:cubicBezTo>
                <a:cubicBezTo>
                  <a:pt x="3607" y="2706"/>
                  <a:pt x="3698" y="2729"/>
                  <a:pt x="3767" y="2729"/>
                </a:cubicBezTo>
                <a:cubicBezTo>
                  <a:pt x="3881" y="2729"/>
                  <a:pt x="3972" y="2706"/>
                  <a:pt x="4064" y="2660"/>
                </a:cubicBezTo>
                <a:cubicBezTo>
                  <a:pt x="4292" y="2569"/>
                  <a:pt x="4452" y="2386"/>
                  <a:pt x="4520" y="2181"/>
                </a:cubicBezTo>
                <a:cubicBezTo>
                  <a:pt x="4634" y="1839"/>
                  <a:pt x="4520" y="1405"/>
                  <a:pt x="4223" y="1085"/>
                </a:cubicBezTo>
                <a:cubicBezTo>
                  <a:pt x="4109" y="971"/>
                  <a:pt x="3995" y="880"/>
                  <a:pt x="3858" y="789"/>
                </a:cubicBezTo>
                <a:cubicBezTo>
                  <a:pt x="4109" y="560"/>
                  <a:pt x="4475" y="355"/>
                  <a:pt x="4840" y="286"/>
                </a:cubicBezTo>
                <a:cubicBezTo>
                  <a:pt x="5051" y="237"/>
                  <a:pt x="5259" y="216"/>
                  <a:pt x="5460" y="216"/>
                </a:cubicBezTo>
                <a:cubicBezTo>
                  <a:pt x="5995" y="216"/>
                  <a:pt x="6477" y="365"/>
                  <a:pt x="6826" y="515"/>
                </a:cubicBezTo>
                <a:cubicBezTo>
                  <a:pt x="7191" y="675"/>
                  <a:pt x="7875" y="1040"/>
                  <a:pt x="8012" y="1702"/>
                </a:cubicBezTo>
                <a:cubicBezTo>
                  <a:pt x="8012" y="1770"/>
                  <a:pt x="8081" y="1793"/>
                  <a:pt x="8127" y="1793"/>
                </a:cubicBezTo>
                <a:cubicBezTo>
                  <a:pt x="8195" y="1770"/>
                  <a:pt x="8218" y="1724"/>
                  <a:pt x="8218" y="1656"/>
                </a:cubicBezTo>
                <a:cubicBezTo>
                  <a:pt x="8058" y="903"/>
                  <a:pt x="7328" y="492"/>
                  <a:pt x="6894" y="309"/>
                </a:cubicBezTo>
                <a:cubicBezTo>
                  <a:pt x="6531" y="161"/>
                  <a:pt x="6025" y="0"/>
                  <a:pt x="5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5932975" y="4843202"/>
            <a:ext cx="93021" cy="113426"/>
          </a:xfrm>
          <a:custGeom>
            <a:avLst/>
            <a:gdLst/>
            <a:ahLst/>
            <a:cxnLst/>
            <a:rect l="l" t="t" r="r" b="b"/>
            <a:pathLst>
              <a:path w="6141" h="9588" extrusionOk="0">
                <a:moveTo>
                  <a:pt x="5935" y="366"/>
                </a:moveTo>
                <a:lnTo>
                  <a:pt x="5935" y="366"/>
                </a:lnTo>
                <a:cubicBezTo>
                  <a:pt x="5821" y="3356"/>
                  <a:pt x="5547" y="6369"/>
                  <a:pt x="5090" y="9336"/>
                </a:cubicBezTo>
                <a:cubicBezTo>
                  <a:pt x="3424" y="8811"/>
                  <a:pt x="1826" y="8081"/>
                  <a:pt x="274" y="7373"/>
                </a:cubicBezTo>
                <a:cubicBezTo>
                  <a:pt x="1895" y="4840"/>
                  <a:pt x="3789" y="2489"/>
                  <a:pt x="5935" y="366"/>
                </a:cubicBezTo>
                <a:close/>
                <a:moveTo>
                  <a:pt x="6095" y="1"/>
                </a:moveTo>
                <a:cubicBezTo>
                  <a:pt x="6049" y="1"/>
                  <a:pt x="6003" y="1"/>
                  <a:pt x="5958" y="24"/>
                </a:cubicBezTo>
                <a:cubicBezTo>
                  <a:pt x="3721" y="2238"/>
                  <a:pt x="1712" y="4703"/>
                  <a:pt x="23" y="7350"/>
                </a:cubicBezTo>
                <a:cubicBezTo>
                  <a:pt x="0" y="7396"/>
                  <a:pt x="0" y="7419"/>
                  <a:pt x="23" y="7442"/>
                </a:cubicBezTo>
                <a:cubicBezTo>
                  <a:pt x="23" y="7465"/>
                  <a:pt x="46" y="7510"/>
                  <a:pt x="69" y="7510"/>
                </a:cubicBezTo>
                <a:cubicBezTo>
                  <a:pt x="1689" y="8264"/>
                  <a:pt x="3378" y="9040"/>
                  <a:pt x="5159" y="9565"/>
                </a:cubicBezTo>
                <a:cubicBezTo>
                  <a:pt x="5159" y="9587"/>
                  <a:pt x="5182" y="9587"/>
                  <a:pt x="5182" y="9587"/>
                </a:cubicBezTo>
                <a:cubicBezTo>
                  <a:pt x="5204" y="9587"/>
                  <a:pt x="5227" y="9565"/>
                  <a:pt x="5250" y="9565"/>
                </a:cubicBezTo>
                <a:cubicBezTo>
                  <a:pt x="5273" y="9542"/>
                  <a:pt x="5296" y="9519"/>
                  <a:pt x="5296" y="9496"/>
                </a:cubicBezTo>
                <a:cubicBezTo>
                  <a:pt x="5752" y="6392"/>
                  <a:pt x="6049" y="3242"/>
                  <a:pt x="6140" y="115"/>
                </a:cubicBezTo>
                <a:cubicBezTo>
                  <a:pt x="6140" y="69"/>
                  <a:pt x="6117" y="24"/>
                  <a:pt x="6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597062" y="364689"/>
            <a:ext cx="204519" cy="204519"/>
          </a:xfrm>
          <a:custGeom>
            <a:avLst/>
            <a:gdLst/>
            <a:ahLst/>
            <a:cxnLst/>
            <a:rect l="l" t="t" r="r" b="b"/>
            <a:pathLst>
              <a:path w="7579" h="7579" extrusionOk="0">
                <a:moveTo>
                  <a:pt x="2625" y="1"/>
                </a:moveTo>
                <a:cubicBezTo>
                  <a:pt x="2397" y="1"/>
                  <a:pt x="2214" y="183"/>
                  <a:pt x="2214" y="412"/>
                </a:cubicBezTo>
                <a:lnTo>
                  <a:pt x="2214" y="1781"/>
                </a:lnTo>
                <a:cubicBezTo>
                  <a:pt x="2214" y="2032"/>
                  <a:pt x="2032" y="2215"/>
                  <a:pt x="1804" y="2215"/>
                </a:cubicBezTo>
                <a:lnTo>
                  <a:pt x="411" y="2215"/>
                </a:lnTo>
                <a:cubicBezTo>
                  <a:pt x="183" y="2215"/>
                  <a:pt x="0" y="2397"/>
                  <a:pt x="0" y="2626"/>
                </a:cubicBezTo>
                <a:lnTo>
                  <a:pt x="0" y="4954"/>
                </a:lnTo>
                <a:cubicBezTo>
                  <a:pt x="0" y="5182"/>
                  <a:pt x="183" y="5365"/>
                  <a:pt x="411" y="5365"/>
                </a:cubicBezTo>
                <a:lnTo>
                  <a:pt x="1804" y="5365"/>
                </a:lnTo>
                <a:cubicBezTo>
                  <a:pt x="2032" y="5365"/>
                  <a:pt x="2214" y="5547"/>
                  <a:pt x="2214" y="5775"/>
                </a:cubicBezTo>
                <a:lnTo>
                  <a:pt x="2214" y="7168"/>
                </a:lnTo>
                <a:cubicBezTo>
                  <a:pt x="2214" y="7396"/>
                  <a:pt x="2397" y="7579"/>
                  <a:pt x="2625" y="7579"/>
                </a:cubicBezTo>
                <a:lnTo>
                  <a:pt x="4953" y="7579"/>
                </a:lnTo>
                <a:cubicBezTo>
                  <a:pt x="5182" y="7579"/>
                  <a:pt x="5364" y="7396"/>
                  <a:pt x="5364" y="7168"/>
                </a:cubicBezTo>
                <a:lnTo>
                  <a:pt x="5364" y="5775"/>
                </a:lnTo>
                <a:cubicBezTo>
                  <a:pt x="5364" y="5547"/>
                  <a:pt x="5570" y="5365"/>
                  <a:pt x="5798" y="5365"/>
                </a:cubicBezTo>
                <a:lnTo>
                  <a:pt x="7168" y="5365"/>
                </a:lnTo>
                <a:cubicBezTo>
                  <a:pt x="7396" y="5365"/>
                  <a:pt x="7578" y="5182"/>
                  <a:pt x="7578" y="4954"/>
                </a:cubicBezTo>
                <a:lnTo>
                  <a:pt x="7578" y="2626"/>
                </a:lnTo>
                <a:cubicBezTo>
                  <a:pt x="7578" y="2397"/>
                  <a:pt x="7396" y="2215"/>
                  <a:pt x="7168" y="2215"/>
                </a:cubicBezTo>
                <a:lnTo>
                  <a:pt x="5798" y="2215"/>
                </a:lnTo>
                <a:cubicBezTo>
                  <a:pt x="5570" y="2215"/>
                  <a:pt x="5364" y="2032"/>
                  <a:pt x="5364" y="1781"/>
                </a:cubicBezTo>
                <a:lnTo>
                  <a:pt x="5364" y="412"/>
                </a:lnTo>
                <a:cubicBezTo>
                  <a:pt x="5364" y="183"/>
                  <a:pt x="5182" y="1"/>
                  <a:pt x="49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585"/>
        <p:cNvGrpSpPr/>
        <p:nvPr/>
      </p:nvGrpSpPr>
      <p:grpSpPr>
        <a:xfrm>
          <a:off x="0" y="0"/>
          <a:ext cx="0" cy="0"/>
          <a:chOff x="0" y="0"/>
          <a:chExt cx="0" cy="0"/>
        </a:xfrm>
      </p:grpSpPr>
      <p:grpSp>
        <p:nvGrpSpPr>
          <p:cNvPr id="586" name="Google Shape;586;p33"/>
          <p:cNvGrpSpPr/>
          <p:nvPr/>
        </p:nvGrpSpPr>
        <p:grpSpPr>
          <a:xfrm>
            <a:off x="8110321" y="782267"/>
            <a:ext cx="637156" cy="696384"/>
            <a:chOff x="849771" y="662017"/>
            <a:chExt cx="637156" cy="696384"/>
          </a:xfrm>
        </p:grpSpPr>
        <p:sp>
          <p:nvSpPr>
            <p:cNvPr id="587" name="Google Shape;587;p33"/>
            <p:cNvSpPr/>
            <p:nvPr/>
          </p:nvSpPr>
          <p:spPr>
            <a:xfrm>
              <a:off x="849771" y="788329"/>
              <a:ext cx="576393" cy="570073"/>
            </a:xfrm>
            <a:custGeom>
              <a:avLst/>
              <a:gdLst/>
              <a:ahLst/>
              <a:cxnLst/>
              <a:rect l="l" t="t" r="r" b="b"/>
              <a:pathLst>
                <a:path w="19699" h="19483" extrusionOk="0">
                  <a:moveTo>
                    <a:pt x="12988" y="0"/>
                  </a:moveTo>
                  <a:cubicBezTo>
                    <a:pt x="12287" y="539"/>
                    <a:pt x="11418" y="753"/>
                    <a:pt x="10545" y="753"/>
                  </a:cubicBezTo>
                  <a:cubicBezTo>
                    <a:pt x="10308" y="753"/>
                    <a:pt x="10072" y="737"/>
                    <a:pt x="9838" y="708"/>
                  </a:cubicBezTo>
                  <a:cubicBezTo>
                    <a:pt x="9413" y="645"/>
                    <a:pt x="8955" y="549"/>
                    <a:pt x="8522" y="549"/>
                  </a:cubicBezTo>
                  <a:cubicBezTo>
                    <a:pt x="8163" y="549"/>
                    <a:pt x="7822" y="615"/>
                    <a:pt x="7532" y="822"/>
                  </a:cubicBezTo>
                  <a:cubicBezTo>
                    <a:pt x="7373" y="959"/>
                    <a:pt x="7236" y="1119"/>
                    <a:pt x="7099" y="1301"/>
                  </a:cubicBezTo>
                  <a:cubicBezTo>
                    <a:pt x="4337" y="4771"/>
                    <a:pt x="2009" y="8582"/>
                    <a:pt x="206" y="12645"/>
                  </a:cubicBezTo>
                  <a:cubicBezTo>
                    <a:pt x="0" y="13216"/>
                    <a:pt x="206" y="13787"/>
                    <a:pt x="479" y="14266"/>
                  </a:cubicBezTo>
                  <a:cubicBezTo>
                    <a:pt x="1461" y="15978"/>
                    <a:pt x="3150" y="17142"/>
                    <a:pt x="4908" y="18032"/>
                  </a:cubicBezTo>
                  <a:cubicBezTo>
                    <a:pt x="6494" y="18836"/>
                    <a:pt x="8217" y="19483"/>
                    <a:pt x="9986" y="19483"/>
                  </a:cubicBezTo>
                  <a:cubicBezTo>
                    <a:pt x="10127" y="19483"/>
                    <a:pt x="10268" y="19478"/>
                    <a:pt x="10408" y="19470"/>
                  </a:cubicBezTo>
                  <a:cubicBezTo>
                    <a:pt x="11139" y="19447"/>
                    <a:pt x="11892" y="19287"/>
                    <a:pt x="12463" y="18831"/>
                  </a:cubicBezTo>
                  <a:cubicBezTo>
                    <a:pt x="12919" y="18489"/>
                    <a:pt x="13216" y="17986"/>
                    <a:pt x="13536" y="17507"/>
                  </a:cubicBezTo>
                  <a:cubicBezTo>
                    <a:pt x="15635" y="14129"/>
                    <a:pt x="17735" y="10751"/>
                    <a:pt x="19516" y="7167"/>
                  </a:cubicBezTo>
                  <a:cubicBezTo>
                    <a:pt x="19698" y="6346"/>
                    <a:pt x="19539" y="5866"/>
                    <a:pt x="19288" y="5478"/>
                  </a:cubicBezTo>
                  <a:cubicBezTo>
                    <a:pt x="19036" y="5090"/>
                    <a:pt x="18671" y="4771"/>
                    <a:pt x="18420" y="4405"/>
                  </a:cubicBezTo>
                  <a:cubicBezTo>
                    <a:pt x="18009" y="3858"/>
                    <a:pt x="17781" y="3196"/>
                    <a:pt x="17735" y="2511"/>
                  </a:cubicBezTo>
                  <a:cubicBezTo>
                    <a:pt x="16092" y="1780"/>
                    <a:pt x="14494" y="959"/>
                    <a:pt x="129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a:off x="921222" y="935912"/>
              <a:ext cx="384710" cy="367476"/>
            </a:xfrm>
            <a:custGeom>
              <a:avLst/>
              <a:gdLst/>
              <a:ahLst/>
              <a:cxnLst/>
              <a:rect l="l" t="t" r="r" b="b"/>
              <a:pathLst>
                <a:path w="13148" h="12559" extrusionOk="0">
                  <a:moveTo>
                    <a:pt x="4246" y="0"/>
                  </a:moveTo>
                  <a:cubicBezTo>
                    <a:pt x="3036" y="1849"/>
                    <a:pt x="1849" y="3721"/>
                    <a:pt x="662" y="5593"/>
                  </a:cubicBezTo>
                  <a:cubicBezTo>
                    <a:pt x="480" y="5889"/>
                    <a:pt x="274" y="6186"/>
                    <a:pt x="183" y="6529"/>
                  </a:cubicBezTo>
                  <a:cubicBezTo>
                    <a:pt x="0" y="7099"/>
                    <a:pt x="69" y="7738"/>
                    <a:pt x="274" y="8332"/>
                  </a:cubicBezTo>
                  <a:cubicBezTo>
                    <a:pt x="685" y="9473"/>
                    <a:pt x="1530" y="10432"/>
                    <a:pt x="2557" y="11116"/>
                  </a:cubicBezTo>
                  <a:cubicBezTo>
                    <a:pt x="3584" y="11778"/>
                    <a:pt x="4771" y="12166"/>
                    <a:pt x="5958" y="12417"/>
                  </a:cubicBezTo>
                  <a:cubicBezTo>
                    <a:pt x="6344" y="12497"/>
                    <a:pt x="6753" y="12559"/>
                    <a:pt x="7148" y="12559"/>
                  </a:cubicBezTo>
                  <a:cubicBezTo>
                    <a:pt x="7664" y="12559"/>
                    <a:pt x="8160" y="12453"/>
                    <a:pt x="8560" y="12144"/>
                  </a:cubicBezTo>
                  <a:cubicBezTo>
                    <a:pt x="8879" y="11915"/>
                    <a:pt x="9108" y="11550"/>
                    <a:pt x="9336" y="11208"/>
                  </a:cubicBezTo>
                  <a:cubicBezTo>
                    <a:pt x="10591" y="9268"/>
                    <a:pt x="11824" y="7327"/>
                    <a:pt x="12988" y="5342"/>
                  </a:cubicBezTo>
                  <a:cubicBezTo>
                    <a:pt x="13057" y="5227"/>
                    <a:pt x="13125" y="5113"/>
                    <a:pt x="13125" y="4976"/>
                  </a:cubicBezTo>
                  <a:cubicBezTo>
                    <a:pt x="13148" y="4862"/>
                    <a:pt x="13102" y="4748"/>
                    <a:pt x="13057" y="4634"/>
                  </a:cubicBezTo>
                  <a:cubicBezTo>
                    <a:pt x="12783" y="3995"/>
                    <a:pt x="12189" y="3561"/>
                    <a:pt x="11596" y="3196"/>
                  </a:cubicBezTo>
                  <a:cubicBezTo>
                    <a:pt x="9313" y="1712"/>
                    <a:pt x="6825" y="457"/>
                    <a:pt x="4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1162317" y="662017"/>
              <a:ext cx="324610" cy="227848"/>
            </a:xfrm>
            <a:custGeom>
              <a:avLst/>
              <a:gdLst/>
              <a:ahLst/>
              <a:cxnLst/>
              <a:rect l="l" t="t" r="r" b="b"/>
              <a:pathLst>
                <a:path w="11094" h="7787" extrusionOk="0">
                  <a:moveTo>
                    <a:pt x="2001" y="0"/>
                  </a:moveTo>
                  <a:cubicBezTo>
                    <a:pt x="1958" y="0"/>
                    <a:pt x="1915" y="1"/>
                    <a:pt x="1872" y="3"/>
                  </a:cubicBezTo>
                  <a:cubicBezTo>
                    <a:pt x="1644" y="26"/>
                    <a:pt x="1438" y="72"/>
                    <a:pt x="1256" y="209"/>
                  </a:cubicBezTo>
                  <a:cubicBezTo>
                    <a:pt x="1073" y="346"/>
                    <a:pt x="982" y="528"/>
                    <a:pt x="868" y="688"/>
                  </a:cubicBezTo>
                  <a:cubicBezTo>
                    <a:pt x="571" y="1236"/>
                    <a:pt x="297" y="1806"/>
                    <a:pt x="69" y="2400"/>
                  </a:cubicBezTo>
                  <a:cubicBezTo>
                    <a:pt x="46" y="2491"/>
                    <a:pt x="0" y="2605"/>
                    <a:pt x="0" y="2697"/>
                  </a:cubicBezTo>
                  <a:cubicBezTo>
                    <a:pt x="23" y="2856"/>
                    <a:pt x="115" y="2970"/>
                    <a:pt x="206" y="3085"/>
                  </a:cubicBezTo>
                  <a:cubicBezTo>
                    <a:pt x="754" y="3746"/>
                    <a:pt x="1461" y="4249"/>
                    <a:pt x="2169" y="4728"/>
                  </a:cubicBezTo>
                  <a:cubicBezTo>
                    <a:pt x="4246" y="6097"/>
                    <a:pt x="6551" y="7125"/>
                    <a:pt x="8948" y="7787"/>
                  </a:cubicBezTo>
                  <a:cubicBezTo>
                    <a:pt x="9907" y="7330"/>
                    <a:pt x="10591" y="6440"/>
                    <a:pt x="11002" y="5436"/>
                  </a:cubicBezTo>
                  <a:cubicBezTo>
                    <a:pt x="11048" y="5321"/>
                    <a:pt x="11093" y="5162"/>
                    <a:pt x="11071" y="5025"/>
                  </a:cubicBezTo>
                  <a:cubicBezTo>
                    <a:pt x="11048" y="4865"/>
                    <a:pt x="10911" y="4705"/>
                    <a:pt x="10774" y="4591"/>
                  </a:cubicBezTo>
                  <a:cubicBezTo>
                    <a:pt x="8674" y="2605"/>
                    <a:pt x="6118" y="1099"/>
                    <a:pt x="3333" y="254"/>
                  </a:cubicBezTo>
                  <a:cubicBezTo>
                    <a:pt x="2895" y="108"/>
                    <a:pt x="2456" y="0"/>
                    <a:pt x="20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1216417" y="693207"/>
              <a:ext cx="221089" cy="119176"/>
            </a:xfrm>
            <a:custGeom>
              <a:avLst/>
              <a:gdLst/>
              <a:ahLst/>
              <a:cxnLst/>
              <a:rect l="l" t="t" r="r" b="b"/>
              <a:pathLst>
                <a:path w="7556" h="4073" extrusionOk="0">
                  <a:moveTo>
                    <a:pt x="109" y="1"/>
                  </a:moveTo>
                  <a:cubicBezTo>
                    <a:pt x="95" y="1"/>
                    <a:pt x="81" y="4"/>
                    <a:pt x="69" y="10"/>
                  </a:cubicBezTo>
                  <a:cubicBezTo>
                    <a:pt x="23" y="56"/>
                    <a:pt x="0" y="124"/>
                    <a:pt x="46" y="170"/>
                  </a:cubicBezTo>
                  <a:cubicBezTo>
                    <a:pt x="594" y="1037"/>
                    <a:pt x="1552" y="1562"/>
                    <a:pt x="2420" y="1996"/>
                  </a:cubicBezTo>
                  <a:cubicBezTo>
                    <a:pt x="4017" y="2795"/>
                    <a:pt x="5707" y="3502"/>
                    <a:pt x="7418" y="4073"/>
                  </a:cubicBezTo>
                  <a:lnTo>
                    <a:pt x="7441" y="4073"/>
                  </a:lnTo>
                  <a:cubicBezTo>
                    <a:pt x="7487" y="4073"/>
                    <a:pt x="7533" y="4050"/>
                    <a:pt x="7555" y="4004"/>
                  </a:cubicBezTo>
                  <a:cubicBezTo>
                    <a:pt x="7555" y="3936"/>
                    <a:pt x="7533" y="3890"/>
                    <a:pt x="7487" y="3867"/>
                  </a:cubicBezTo>
                  <a:cubicBezTo>
                    <a:pt x="5775" y="3297"/>
                    <a:pt x="4109" y="2612"/>
                    <a:pt x="2511" y="1813"/>
                  </a:cubicBezTo>
                  <a:cubicBezTo>
                    <a:pt x="1666" y="1402"/>
                    <a:pt x="753" y="877"/>
                    <a:pt x="206" y="56"/>
                  </a:cubicBezTo>
                  <a:cubicBezTo>
                    <a:pt x="189" y="22"/>
                    <a:pt x="148"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3"/>
            <p:cNvSpPr/>
            <p:nvPr/>
          </p:nvSpPr>
          <p:spPr>
            <a:xfrm>
              <a:off x="1034748" y="929416"/>
              <a:ext cx="275190" cy="161866"/>
            </a:xfrm>
            <a:custGeom>
              <a:avLst/>
              <a:gdLst/>
              <a:ahLst/>
              <a:cxnLst/>
              <a:rect l="l" t="t" r="r" b="b"/>
              <a:pathLst>
                <a:path w="9405" h="5532" extrusionOk="0">
                  <a:moveTo>
                    <a:pt x="928" y="1"/>
                  </a:moveTo>
                  <a:cubicBezTo>
                    <a:pt x="832" y="1"/>
                    <a:pt x="736" y="6"/>
                    <a:pt x="640" y="17"/>
                  </a:cubicBezTo>
                  <a:cubicBezTo>
                    <a:pt x="480" y="40"/>
                    <a:pt x="275" y="131"/>
                    <a:pt x="206" y="291"/>
                  </a:cubicBezTo>
                  <a:cubicBezTo>
                    <a:pt x="1" y="930"/>
                    <a:pt x="480" y="1569"/>
                    <a:pt x="982" y="2003"/>
                  </a:cubicBezTo>
                  <a:cubicBezTo>
                    <a:pt x="2626" y="3509"/>
                    <a:pt x="4634" y="4605"/>
                    <a:pt x="6803" y="5176"/>
                  </a:cubicBezTo>
                  <a:cubicBezTo>
                    <a:pt x="7259" y="5290"/>
                    <a:pt x="7716" y="5381"/>
                    <a:pt x="8195" y="5472"/>
                  </a:cubicBezTo>
                  <a:cubicBezTo>
                    <a:pt x="8334" y="5507"/>
                    <a:pt x="8488" y="5532"/>
                    <a:pt x="8640" y="5532"/>
                  </a:cubicBezTo>
                  <a:cubicBezTo>
                    <a:pt x="8888" y="5532"/>
                    <a:pt x="9126" y="5465"/>
                    <a:pt x="9268" y="5267"/>
                  </a:cubicBezTo>
                  <a:cubicBezTo>
                    <a:pt x="9405" y="5084"/>
                    <a:pt x="9382" y="4810"/>
                    <a:pt x="9291" y="4582"/>
                  </a:cubicBezTo>
                  <a:cubicBezTo>
                    <a:pt x="9177" y="4377"/>
                    <a:pt x="9017" y="4217"/>
                    <a:pt x="8834" y="4057"/>
                  </a:cubicBezTo>
                  <a:cubicBezTo>
                    <a:pt x="6985" y="2345"/>
                    <a:pt x="4794" y="1067"/>
                    <a:pt x="2397" y="291"/>
                  </a:cubicBezTo>
                  <a:cubicBezTo>
                    <a:pt x="1919" y="138"/>
                    <a:pt x="1425" y="1"/>
                    <a:pt x="928" y="1"/>
                  </a:cubicBezTo>
                  <a:close/>
                </a:path>
              </a:pathLst>
            </a:custGeom>
            <a:solidFill>
              <a:srgbClr val="FFFCF2">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2" name="Google Shape;592;p33"/>
          <p:cNvSpPr/>
          <p:nvPr/>
        </p:nvSpPr>
        <p:spPr>
          <a:xfrm rot="-6816878" flipH="1">
            <a:off x="540997" y="4282636"/>
            <a:ext cx="122986" cy="192019"/>
          </a:xfrm>
          <a:custGeom>
            <a:avLst/>
            <a:gdLst/>
            <a:ahLst/>
            <a:cxnLst/>
            <a:rect l="l" t="t" r="r" b="b"/>
            <a:pathLst>
              <a:path w="6141" h="9588" extrusionOk="0">
                <a:moveTo>
                  <a:pt x="5935" y="366"/>
                </a:moveTo>
                <a:lnTo>
                  <a:pt x="5935" y="366"/>
                </a:lnTo>
                <a:cubicBezTo>
                  <a:pt x="5821" y="3356"/>
                  <a:pt x="5547" y="6369"/>
                  <a:pt x="5090" y="9336"/>
                </a:cubicBezTo>
                <a:cubicBezTo>
                  <a:pt x="3424" y="8811"/>
                  <a:pt x="1826" y="8081"/>
                  <a:pt x="274" y="7373"/>
                </a:cubicBezTo>
                <a:cubicBezTo>
                  <a:pt x="1895" y="4840"/>
                  <a:pt x="3789" y="2489"/>
                  <a:pt x="5935" y="366"/>
                </a:cubicBezTo>
                <a:close/>
                <a:moveTo>
                  <a:pt x="6095" y="1"/>
                </a:moveTo>
                <a:cubicBezTo>
                  <a:pt x="6049" y="1"/>
                  <a:pt x="6003" y="1"/>
                  <a:pt x="5958" y="24"/>
                </a:cubicBezTo>
                <a:cubicBezTo>
                  <a:pt x="3721" y="2238"/>
                  <a:pt x="1712" y="4703"/>
                  <a:pt x="23" y="7350"/>
                </a:cubicBezTo>
                <a:cubicBezTo>
                  <a:pt x="0" y="7396"/>
                  <a:pt x="0" y="7419"/>
                  <a:pt x="23" y="7442"/>
                </a:cubicBezTo>
                <a:cubicBezTo>
                  <a:pt x="23" y="7465"/>
                  <a:pt x="46" y="7510"/>
                  <a:pt x="69" y="7510"/>
                </a:cubicBezTo>
                <a:cubicBezTo>
                  <a:pt x="1689" y="8264"/>
                  <a:pt x="3378" y="9040"/>
                  <a:pt x="5159" y="9565"/>
                </a:cubicBezTo>
                <a:cubicBezTo>
                  <a:pt x="5159" y="9587"/>
                  <a:pt x="5182" y="9587"/>
                  <a:pt x="5182" y="9587"/>
                </a:cubicBezTo>
                <a:cubicBezTo>
                  <a:pt x="5204" y="9587"/>
                  <a:pt x="5227" y="9565"/>
                  <a:pt x="5250" y="9565"/>
                </a:cubicBezTo>
                <a:cubicBezTo>
                  <a:pt x="5273" y="9542"/>
                  <a:pt x="5296" y="9519"/>
                  <a:pt x="5296" y="9496"/>
                </a:cubicBezTo>
                <a:cubicBezTo>
                  <a:pt x="5752" y="6392"/>
                  <a:pt x="6049" y="3242"/>
                  <a:pt x="6140" y="115"/>
                </a:cubicBezTo>
                <a:cubicBezTo>
                  <a:pt x="6140" y="69"/>
                  <a:pt x="6117" y="24"/>
                  <a:pt x="6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3"/>
          <p:cNvSpPr/>
          <p:nvPr/>
        </p:nvSpPr>
        <p:spPr>
          <a:xfrm>
            <a:off x="627781" y="335313"/>
            <a:ext cx="174640" cy="113416"/>
          </a:xfrm>
          <a:custGeom>
            <a:avLst/>
            <a:gdLst/>
            <a:ahLst/>
            <a:cxnLst/>
            <a:rect l="l" t="t" r="r" b="b"/>
            <a:pathLst>
              <a:path w="8720" h="5663" extrusionOk="0">
                <a:moveTo>
                  <a:pt x="5592" y="207"/>
                </a:moveTo>
                <a:cubicBezTo>
                  <a:pt x="5958" y="207"/>
                  <a:pt x="6323" y="230"/>
                  <a:pt x="6688" y="298"/>
                </a:cubicBezTo>
                <a:cubicBezTo>
                  <a:pt x="7053" y="344"/>
                  <a:pt x="7487" y="435"/>
                  <a:pt x="7829" y="686"/>
                </a:cubicBezTo>
                <a:cubicBezTo>
                  <a:pt x="8035" y="823"/>
                  <a:pt x="8217" y="1097"/>
                  <a:pt x="8263" y="1371"/>
                </a:cubicBezTo>
                <a:cubicBezTo>
                  <a:pt x="5707" y="1417"/>
                  <a:pt x="3150" y="1599"/>
                  <a:pt x="617" y="1965"/>
                </a:cubicBezTo>
                <a:cubicBezTo>
                  <a:pt x="845" y="1736"/>
                  <a:pt x="1096" y="1554"/>
                  <a:pt x="1256" y="1440"/>
                </a:cubicBezTo>
                <a:cubicBezTo>
                  <a:pt x="2534" y="641"/>
                  <a:pt x="4086" y="207"/>
                  <a:pt x="5592" y="207"/>
                </a:cubicBezTo>
                <a:close/>
                <a:moveTo>
                  <a:pt x="8263" y="1577"/>
                </a:moveTo>
                <a:cubicBezTo>
                  <a:pt x="8263" y="1622"/>
                  <a:pt x="8263" y="1645"/>
                  <a:pt x="8240" y="1668"/>
                </a:cubicBezTo>
                <a:cubicBezTo>
                  <a:pt x="8172" y="1942"/>
                  <a:pt x="7943" y="2170"/>
                  <a:pt x="7738" y="2353"/>
                </a:cubicBezTo>
                <a:cubicBezTo>
                  <a:pt x="7213" y="2764"/>
                  <a:pt x="6711" y="3129"/>
                  <a:pt x="6414" y="3243"/>
                </a:cubicBezTo>
                <a:cubicBezTo>
                  <a:pt x="5119" y="3770"/>
                  <a:pt x="3698" y="4043"/>
                  <a:pt x="2292" y="4043"/>
                </a:cubicBezTo>
                <a:cubicBezTo>
                  <a:pt x="2236" y="4043"/>
                  <a:pt x="2179" y="4043"/>
                  <a:pt x="2123" y="4042"/>
                </a:cubicBezTo>
                <a:cubicBezTo>
                  <a:pt x="1735" y="4019"/>
                  <a:pt x="1324" y="3996"/>
                  <a:pt x="959" y="3836"/>
                </a:cubicBezTo>
                <a:cubicBezTo>
                  <a:pt x="571" y="3654"/>
                  <a:pt x="297" y="3334"/>
                  <a:pt x="229" y="2992"/>
                </a:cubicBezTo>
                <a:cubicBezTo>
                  <a:pt x="183" y="2695"/>
                  <a:pt x="274" y="2444"/>
                  <a:pt x="434" y="2193"/>
                </a:cubicBezTo>
                <a:cubicBezTo>
                  <a:pt x="3013" y="1828"/>
                  <a:pt x="5661" y="1622"/>
                  <a:pt x="8263" y="1577"/>
                </a:cubicBezTo>
                <a:close/>
                <a:moveTo>
                  <a:pt x="8377" y="1942"/>
                </a:moveTo>
                <a:cubicBezTo>
                  <a:pt x="8423" y="2353"/>
                  <a:pt x="8468" y="2764"/>
                  <a:pt x="8491" y="3174"/>
                </a:cubicBezTo>
                <a:cubicBezTo>
                  <a:pt x="8514" y="3311"/>
                  <a:pt x="8514" y="3425"/>
                  <a:pt x="8468" y="3540"/>
                </a:cubicBezTo>
                <a:cubicBezTo>
                  <a:pt x="8446" y="3631"/>
                  <a:pt x="8354" y="3722"/>
                  <a:pt x="8240" y="3813"/>
                </a:cubicBezTo>
                <a:cubicBezTo>
                  <a:pt x="8035" y="3996"/>
                  <a:pt x="7784" y="4179"/>
                  <a:pt x="7441" y="4361"/>
                </a:cubicBezTo>
                <a:cubicBezTo>
                  <a:pt x="6193" y="5075"/>
                  <a:pt x="4756" y="5461"/>
                  <a:pt x="3323" y="5461"/>
                </a:cubicBezTo>
                <a:cubicBezTo>
                  <a:pt x="3105" y="5461"/>
                  <a:pt x="2888" y="5452"/>
                  <a:pt x="2671" y="5434"/>
                </a:cubicBezTo>
                <a:cubicBezTo>
                  <a:pt x="2169" y="5388"/>
                  <a:pt x="1758" y="5320"/>
                  <a:pt x="1393" y="5206"/>
                </a:cubicBezTo>
                <a:cubicBezTo>
                  <a:pt x="936" y="5046"/>
                  <a:pt x="639" y="4863"/>
                  <a:pt x="480" y="4612"/>
                </a:cubicBezTo>
                <a:cubicBezTo>
                  <a:pt x="274" y="4293"/>
                  <a:pt x="251" y="3928"/>
                  <a:pt x="251" y="3540"/>
                </a:cubicBezTo>
                <a:lnTo>
                  <a:pt x="251" y="3540"/>
                </a:lnTo>
                <a:cubicBezTo>
                  <a:pt x="388" y="3745"/>
                  <a:pt x="594" y="3905"/>
                  <a:pt x="868" y="4019"/>
                </a:cubicBezTo>
                <a:cubicBezTo>
                  <a:pt x="1256" y="4202"/>
                  <a:pt x="1735" y="4247"/>
                  <a:pt x="2123" y="4247"/>
                </a:cubicBezTo>
                <a:lnTo>
                  <a:pt x="2374" y="4247"/>
                </a:lnTo>
                <a:cubicBezTo>
                  <a:pt x="3789" y="4247"/>
                  <a:pt x="5204" y="3973"/>
                  <a:pt x="6505" y="3425"/>
                </a:cubicBezTo>
                <a:cubicBezTo>
                  <a:pt x="6871" y="3289"/>
                  <a:pt x="7441" y="2855"/>
                  <a:pt x="7852" y="2512"/>
                </a:cubicBezTo>
                <a:cubicBezTo>
                  <a:pt x="8058" y="2353"/>
                  <a:pt x="8240" y="2170"/>
                  <a:pt x="8377" y="1942"/>
                </a:cubicBezTo>
                <a:close/>
                <a:moveTo>
                  <a:pt x="5642" y="0"/>
                </a:moveTo>
                <a:cubicBezTo>
                  <a:pt x="4073" y="0"/>
                  <a:pt x="2479" y="440"/>
                  <a:pt x="1142" y="1257"/>
                </a:cubicBezTo>
                <a:cubicBezTo>
                  <a:pt x="708" y="1531"/>
                  <a:pt x="23" y="2079"/>
                  <a:pt x="0" y="2786"/>
                </a:cubicBezTo>
                <a:cubicBezTo>
                  <a:pt x="0" y="2809"/>
                  <a:pt x="0" y="2832"/>
                  <a:pt x="0" y="2832"/>
                </a:cubicBezTo>
                <a:cubicBezTo>
                  <a:pt x="23" y="3037"/>
                  <a:pt x="23" y="3243"/>
                  <a:pt x="23" y="3448"/>
                </a:cubicBezTo>
                <a:cubicBezTo>
                  <a:pt x="46" y="3882"/>
                  <a:pt x="46" y="4338"/>
                  <a:pt x="297" y="4726"/>
                </a:cubicBezTo>
                <a:cubicBezTo>
                  <a:pt x="502" y="5023"/>
                  <a:pt x="822" y="5229"/>
                  <a:pt x="1324" y="5388"/>
                </a:cubicBezTo>
                <a:cubicBezTo>
                  <a:pt x="1712" y="5525"/>
                  <a:pt x="2146" y="5594"/>
                  <a:pt x="2648" y="5640"/>
                </a:cubicBezTo>
                <a:cubicBezTo>
                  <a:pt x="2876" y="5662"/>
                  <a:pt x="3082" y="5662"/>
                  <a:pt x="3310" y="5662"/>
                </a:cubicBezTo>
                <a:cubicBezTo>
                  <a:pt x="4794" y="5662"/>
                  <a:pt x="6277" y="5274"/>
                  <a:pt x="7555" y="4544"/>
                </a:cubicBezTo>
                <a:cubicBezTo>
                  <a:pt x="7898" y="4361"/>
                  <a:pt x="8149" y="4179"/>
                  <a:pt x="8377" y="3973"/>
                </a:cubicBezTo>
                <a:cubicBezTo>
                  <a:pt x="8514" y="3882"/>
                  <a:pt x="8628" y="3768"/>
                  <a:pt x="8674" y="3608"/>
                </a:cubicBezTo>
                <a:cubicBezTo>
                  <a:pt x="8720" y="3448"/>
                  <a:pt x="8720" y="3289"/>
                  <a:pt x="8720" y="3174"/>
                </a:cubicBezTo>
                <a:cubicBezTo>
                  <a:pt x="8651" y="2490"/>
                  <a:pt x="8583" y="1828"/>
                  <a:pt x="8468" y="1143"/>
                </a:cubicBezTo>
                <a:cubicBezTo>
                  <a:pt x="8468" y="1120"/>
                  <a:pt x="8423" y="1074"/>
                  <a:pt x="8400" y="1074"/>
                </a:cubicBezTo>
                <a:cubicBezTo>
                  <a:pt x="8286" y="846"/>
                  <a:pt x="8126" y="641"/>
                  <a:pt x="7943" y="504"/>
                </a:cubicBezTo>
                <a:cubicBezTo>
                  <a:pt x="7578" y="230"/>
                  <a:pt x="7099" y="139"/>
                  <a:pt x="6711" y="70"/>
                </a:cubicBezTo>
                <a:cubicBezTo>
                  <a:pt x="6358" y="23"/>
                  <a:pt x="6001" y="0"/>
                  <a:pt x="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3"/>
          <p:cNvSpPr/>
          <p:nvPr/>
        </p:nvSpPr>
        <p:spPr>
          <a:xfrm>
            <a:off x="6560881" y="4965629"/>
            <a:ext cx="106526" cy="101620"/>
          </a:xfrm>
          <a:custGeom>
            <a:avLst/>
            <a:gdLst/>
            <a:ahLst/>
            <a:cxnLst/>
            <a:rect l="l" t="t" r="r" b="b"/>
            <a:pathLst>
              <a:path w="5319" h="5074" extrusionOk="0">
                <a:moveTo>
                  <a:pt x="3013" y="212"/>
                </a:moveTo>
                <a:cubicBezTo>
                  <a:pt x="3378" y="212"/>
                  <a:pt x="3675" y="281"/>
                  <a:pt x="3949" y="418"/>
                </a:cubicBezTo>
                <a:cubicBezTo>
                  <a:pt x="4565" y="714"/>
                  <a:pt x="5022" y="1422"/>
                  <a:pt x="5067" y="2198"/>
                </a:cubicBezTo>
                <a:cubicBezTo>
                  <a:pt x="5113" y="3020"/>
                  <a:pt x="4816" y="3773"/>
                  <a:pt x="4291" y="4184"/>
                </a:cubicBezTo>
                <a:cubicBezTo>
                  <a:pt x="3766" y="4617"/>
                  <a:pt x="3105" y="4846"/>
                  <a:pt x="2420" y="4846"/>
                </a:cubicBezTo>
                <a:cubicBezTo>
                  <a:pt x="2392" y="4847"/>
                  <a:pt x="2364" y="4847"/>
                  <a:pt x="2337" y="4847"/>
                </a:cubicBezTo>
                <a:cubicBezTo>
                  <a:pt x="1705" y="4847"/>
                  <a:pt x="1103" y="4599"/>
                  <a:pt x="754" y="4184"/>
                </a:cubicBezTo>
                <a:cubicBezTo>
                  <a:pt x="502" y="3864"/>
                  <a:pt x="343" y="3430"/>
                  <a:pt x="297" y="2905"/>
                </a:cubicBezTo>
                <a:cubicBezTo>
                  <a:pt x="229" y="2221"/>
                  <a:pt x="365" y="1604"/>
                  <a:pt x="708" y="1171"/>
                </a:cubicBezTo>
                <a:cubicBezTo>
                  <a:pt x="1027" y="783"/>
                  <a:pt x="1530" y="486"/>
                  <a:pt x="2191" y="326"/>
                </a:cubicBezTo>
                <a:cubicBezTo>
                  <a:pt x="2488" y="258"/>
                  <a:pt x="2762" y="212"/>
                  <a:pt x="3013" y="212"/>
                </a:cubicBezTo>
                <a:close/>
                <a:moveTo>
                  <a:pt x="3043" y="1"/>
                </a:moveTo>
                <a:cubicBezTo>
                  <a:pt x="2763" y="1"/>
                  <a:pt x="2463" y="42"/>
                  <a:pt x="2146" y="121"/>
                </a:cubicBezTo>
                <a:cubicBezTo>
                  <a:pt x="1415" y="303"/>
                  <a:pt x="890" y="600"/>
                  <a:pt x="548" y="1034"/>
                </a:cubicBezTo>
                <a:cubicBezTo>
                  <a:pt x="183" y="1513"/>
                  <a:pt x="0" y="2175"/>
                  <a:pt x="69" y="2928"/>
                </a:cubicBezTo>
                <a:cubicBezTo>
                  <a:pt x="137" y="3499"/>
                  <a:pt x="320" y="3978"/>
                  <a:pt x="594" y="4321"/>
                </a:cubicBezTo>
                <a:cubicBezTo>
                  <a:pt x="1005" y="4800"/>
                  <a:pt x="1667" y="5074"/>
                  <a:pt x="2397" y="5074"/>
                </a:cubicBezTo>
                <a:lnTo>
                  <a:pt x="2420" y="5074"/>
                </a:lnTo>
                <a:cubicBezTo>
                  <a:pt x="3150" y="5051"/>
                  <a:pt x="3858" y="4800"/>
                  <a:pt x="4428" y="4343"/>
                </a:cubicBezTo>
                <a:cubicBezTo>
                  <a:pt x="4999" y="3887"/>
                  <a:pt x="5319" y="3088"/>
                  <a:pt x="5273" y="2198"/>
                </a:cubicBezTo>
                <a:cubicBezTo>
                  <a:pt x="5227" y="1331"/>
                  <a:pt x="4725" y="554"/>
                  <a:pt x="4040" y="212"/>
                </a:cubicBezTo>
                <a:cubicBezTo>
                  <a:pt x="3743" y="70"/>
                  <a:pt x="3409"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3"/>
          <p:cNvSpPr/>
          <p:nvPr/>
        </p:nvSpPr>
        <p:spPr>
          <a:xfrm>
            <a:off x="3615878" y="4837952"/>
            <a:ext cx="68123" cy="64985"/>
          </a:xfrm>
          <a:custGeom>
            <a:avLst/>
            <a:gdLst/>
            <a:ahLst/>
            <a:cxnLst/>
            <a:rect l="l" t="t" r="r" b="b"/>
            <a:pathLst>
              <a:path w="5319" h="5074" extrusionOk="0">
                <a:moveTo>
                  <a:pt x="3013" y="212"/>
                </a:moveTo>
                <a:cubicBezTo>
                  <a:pt x="3378" y="212"/>
                  <a:pt x="3675" y="281"/>
                  <a:pt x="3949" y="418"/>
                </a:cubicBezTo>
                <a:cubicBezTo>
                  <a:pt x="4565" y="714"/>
                  <a:pt x="5022" y="1422"/>
                  <a:pt x="5067" y="2198"/>
                </a:cubicBezTo>
                <a:cubicBezTo>
                  <a:pt x="5113" y="3020"/>
                  <a:pt x="4816" y="3773"/>
                  <a:pt x="4291" y="4184"/>
                </a:cubicBezTo>
                <a:cubicBezTo>
                  <a:pt x="3766" y="4617"/>
                  <a:pt x="3105" y="4846"/>
                  <a:pt x="2420" y="4846"/>
                </a:cubicBezTo>
                <a:cubicBezTo>
                  <a:pt x="2392" y="4847"/>
                  <a:pt x="2364" y="4847"/>
                  <a:pt x="2337" y="4847"/>
                </a:cubicBezTo>
                <a:cubicBezTo>
                  <a:pt x="1705" y="4847"/>
                  <a:pt x="1103" y="4599"/>
                  <a:pt x="754" y="4184"/>
                </a:cubicBezTo>
                <a:cubicBezTo>
                  <a:pt x="502" y="3864"/>
                  <a:pt x="343" y="3430"/>
                  <a:pt x="297" y="2905"/>
                </a:cubicBezTo>
                <a:cubicBezTo>
                  <a:pt x="229" y="2221"/>
                  <a:pt x="365" y="1604"/>
                  <a:pt x="708" y="1171"/>
                </a:cubicBezTo>
                <a:cubicBezTo>
                  <a:pt x="1027" y="783"/>
                  <a:pt x="1530" y="486"/>
                  <a:pt x="2191" y="326"/>
                </a:cubicBezTo>
                <a:cubicBezTo>
                  <a:pt x="2488" y="258"/>
                  <a:pt x="2762" y="212"/>
                  <a:pt x="3013" y="212"/>
                </a:cubicBezTo>
                <a:close/>
                <a:moveTo>
                  <a:pt x="3043" y="1"/>
                </a:moveTo>
                <a:cubicBezTo>
                  <a:pt x="2763" y="1"/>
                  <a:pt x="2463" y="42"/>
                  <a:pt x="2146" y="121"/>
                </a:cubicBezTo>
                <a:cubicBezTo>
                  <a:pt x="1415" y="303"/>
                  <a:pt x="890" y="600"/>
                  <a:pt x="548" y="1034"/>
                </a:cubicBezTo>
                <a:cubicBezTo>
                  <a:pt x="183" y="1513"/>
                  <a:pt x="0" y="2175"/>
                  <a:pt x="69" y="2928"/>
                </a:cubicBezTo>
                <a:cubicBezTo>
                  <a:pt x="137" y="3499"/>
                  <a:pt x="320" y="3978"/>
                  <a:pt x="594" y="4321"/>
                </a:cubicBezTo>
                <a:cubicBezTo>
                  <a:pt x="1005" y="4800"/>
                  <a:pt x="1667" y="5074"/>
                  <a:pt x="2397" y="5074"/>
                </a:cubicBezTo>
                <a:lnTo>
                  <a:pt x="2420" y="5074"/>
                </a:lnTo>
                <a:cubicBezTo>
                  <a:pt x="3150" y="5051"/>
                  <a:pt x="3858" y="4800"/>
                  <a:pt x="4428" y="4343"/>
                </a:cubicBezTo>
                <a:cubicBezTo>
                  <a:pt x="4999" y="3887"/>
                  <a:pt x="5319" y="3088"/>
                  <a:pt x="5273" y="2198"/>
                </a:cubicBezTo>
                <a:cubicBezTo>
                  <a:pt x="5227" y="1331"/>
                  <a:pt x="4725" y="554"/>
                  <a:pt x="4040" y="212"/>
                </a:cubicBezTo>
                <a:cubicBezTo>
                  <a:pt x="3743" y="70"/>
                  <a:pt x="3409"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7395953" y="260865"/>
            <a:ext cx="68123" cy="64985"/>
          </a:xfrm>
          <a:custGeom>
            <a:avLst/>
            <a:gdLst/>
            <a:ahLst/>
            <a:cxnLst/>
            <a:rect l="l" t="t" r="r" b="b"/>
            <a:pathLst>
              <a:path w="5319" h="5074" extrusionOk="0">
                <a:moveTo>
                  <a:pt x="3013" y="212"/>
                </a:moveTo>
                <a:cubicBezTo>
                  <a:pt x="3378" y="212"/>
                  <a:pt x="3675" y="281"/>
                  <a:pt x="3949" y="418"/>
                </a:cubicBezTo>
                <a:cubicBezTo>
                  <a:pt x="4565" y="714"/>
                  <a:pt x="5022" y="1422"/>
                  <a:pt x="5067" y="2198"/>
                </a:cubicBezTo>
                <a:cubicBezTo>
                  <a:pt x="5113" y="3020"/>
                  <a:pt x="4816" y="3773"/>
                  <a:pt x="4291" y="4184"/>
                </a:cubicBezTo>
                <a:cubicBezTo>
                  <a:pt x="3766" y="4617"/>
                  <a:pt x="3105" y="4846"/>
                  <a:pt x="2420" y="4846"/>
                </a:cubicBezTo>
                <a:cubicBezTo>
                  <a:pt x="2392" y="4847"/>
                  <a:pt x="2364" y="4847"/>
                  <a:pt x="2337" y="4847"/>
                </a:cubicBezTo>
                <a:cubicBezTo>
                  <a:pt x="1705" y="4847"/>
                  <a:pt x="1103" y="4599"/>
                  <a:pt x="754" y="4184"/>
                </a:cubicBezTo>
                <a:cubicBezTo>
                  <a:pt x="502" y="3864"/>
                  <a:pt x="343" y="3430"/>
                  <a:pt x="297" y="2905"/>
                </a:cubicBezTo>
                <a:cubicBezTo>
                  <a:pt x="229" y="2221"/>
                  <a:pt x="365" y="1604"/>
                  <a:pt x="708" y="1171"/>
                </a:cubicBezTo>
                <a:cubicBezTo>
                  <a:pt x="1027" y="783"/>
                  <a:pt x="1530" y="486"/>
                  <a:pt x="2191" y="326"/>
                </a:cubicBezTo>
                <a:cubicBezTo>
                  <a:pt x="2488" y="258"/>
                  <a:pt x="2762" y="212"/>
                  <a:pt x="3013" y="212"/>
                </a:cubicBezTo>
                <a:close/>
                <a:moveTo>
                  <a:pt x="3043" y="1"/>
                </a:moveTo>
                <a:cubicBezTo>
                  <a:pt x="2763" y="1"/>
                  <a:pt x="2463" y="42"/>
                  <a:pt x="2146" y="121"/>
                </a:cubicBezTo>
                <a:cubicBezTo>
                  <a:pt x="1415" y="303"/>
                  <a:pt x="890" y="600"/>
                  <a:pt x="548" y="1034"/>
                </a:cubicBezTo>
                <a:cubicBezTo>
                  <a:pt x="183" y="1513"/>
                  <a:pt x="0" y="2175"/>
                  <a:pt x="69" y="2928"/>
                </a:cubicBezTo>
                <a:cubicBezTo>
                  <a:pt x="137" y="3499"/>
                  <a:pt x="320" y="3978"/>
                  <a:pt x="594" y="4321"/>
                </a:cubicBezTo>
                <a:cubicBezTo>
                  <a:pt x="1005" y="4800"/>
                  <a:pt x="1667" y="5074"/>
                  <a:pt x="2397" y="5074"/>
                </a:cubicBezTo>
                <a:lnTo>
                  <a:pt x="2420" y="5074"/>
                </a:lnTo>
                <a:cubicBezTo>
                  <a:pt x="3150" y="5051"/>
                  <a:pt x="3858" y="4800"/>
                  <a:pt x="4428" y="4343"/>
                </a:cubicBezTo>
                <a:cubicBezTo>
                  <a:pt x="4999" y="3887"/>
                  <a:pt x="5319" y="3088"/>
                  <a:pt x="5273" y="2198"/>
                </a:cubicBezTo>
                <a:cubicBezTo>
                  <a:pt x="5227" y="1331"/>
                  <a:pt x="4725" y="554"/>
                  <a:pt x="4040" y="212"/>
                </a:cubicBezTo>
                <a:cubicBezTo>
                  <a:pt x="3743" y="70"/>
                  <a:pt x="3409"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4489705" y="4147767"/>
            <a:ext cx="164586" cy="54655"/>
          </a:xfrm>
          <a:custGeom>
            <a:avLst/>
            <a:gdLst/>
            <a:ahLst/>
            <a:cxnLst/>
            <a:rect l="l" t="t" r="r" b="b"/>
            <a:pathLst>
              <a:path w="8218" h="2729" extrusionOk="0">
                <a:moveTo>
                  <a:pt x="3698" y="948"/>
                </a:moveTo>
                <a:cubicBezTo>
                  <a:pt x="3835" y="1017"/>
                  <a:pt x="3972" y="1131"/>
                  <a:pt x="4064" y="1245"/>
                </a:cubicBezTo>
                <a:cubicBezTo>
                  <a:pt x="4315" y="1496"/>
                  <a:pt x="4406" y="1839"/>
                  <a:pt x="4315" y="2113"/>
                </a:cubicBezTo>
                <a:cubicBezTo>
                  <a:pt x="4269" y="2272"/>
                  <a:pt x="4132" y="2409"/>
                  <a:pt x="3995" y="2478"/>
                </a:cubicBezTo>
                <a:cubicBezTo>
                  <a:pt x="3927" y="2501"/>
                  <a:pt x="3858" y="2512"/>
                  <a:pt x="3793" y="2512"/>
                </a:cubicBezTo>
                <a:cubicBezTo>
                  <a:pt x="3727" y="2512"/>
                  <a:pt x="3664" y="2501"/>
                  <a:pt x="3607" y="2478"/>
                </a:cubicBezTo>
                <a:cubicBezTo>
                  <a:pt x="3288" y="2341"/>
                  <a:pt x="3219" y="1861"/>
                  <a:pt x="3379" y="1473"/>
                </a:cubicBezTo>
                <a:cubicBezTo>
                  <a:pt x="3447" y="1291"/>
                  <a:pt x="3562" y="1108"/>
                  <a:pt x="3698" y="948"/>
                </a:cubicBezTo>
                <a:close/>
                <a:moveTo>
                  <a:pt x="5462" y="0"/>
                </a:moveTo>
                <a:cubicBezTo>
                  <a:pt x="5246" y="0"/>
                  <a:pt x="5022" y="24"/>
                  <a:pt x="4794" y="81"/>
                </a:cubicBezTo>
                <a:cubicBezTo>
                  <a:pt x="4360" y="172"/>
                  <a:pt x="3950" y="401"/>
                  <a:pt x="3653" y="697"/>
                </a:cubicBezTo>
                <a:cubicBezTo>
                  <a:pt x="3420" y="620"/>
                  <a:pt x="3177" y="574"/>
                  <a:pt x="2923" y="574"/>
                </a:cubicBezTo>
                <a:cubicBezTo>
                  <a:pt x="2804" y="574"/>
                  <a:pt x="2682" y="584"/>
                  <a:pt x="2557" y="606"/>
                </a:cubicBezTo>
                <a:cubicBezTo>
                  <a:pt x="1918" y="697"/>
                  <a:pt x="1347" y="1063"/>
                  <a:pt x="982" y="1336"/>
                </a:cubicBezTo>
                <a:cubicBezTo>
                  <a:pt x="617" y="1588"/>
                  <a:pt x="183" y="1976"/>
                  <a:pt x="1" y="2501"/>
                </a:cubicBezTo>
                <a:cubicBezTo>
                  <a:pt x="1" y="2546"/>
                  <a:pt x="24" y="2615"/>
                  <a:pt x="69" y="2615"/>
                </a:cubicBezTo>
                <a:cubicBezTo>
                  <a:pt x="86" y="2620"/>
                  <a:pt x="102" y="2623"/>
                  <a:pt x="116" y="2623"/>
                </a:cubicBezTo>
                <a:cubicBezTo>
                  <a:pt x="159" y="2623"/>
                  <a:pt x="189" y="2598"/>
                  <a:pt x="206" y="2546"/>
                </a:cubicBezTo>
                <a:cubicBezTo>
                  <a:pt x="366" y="2090"/>
                  <a:pt x="777" y="1747"/>
                  <a:pt x="1119" y="1496"/>
                </a:cubicBezTo>
                <a:cubicBezTo>
                  <a:pt x="1667" y="1108"/>
                  <a:pt x="2146" y="880"/>
                  <a:pt x="2603" y="811"/>
                </a:cubicBezTo>
                <a:cubicBezTo>
                  <a:pt x="2702" y="796"/>
                  <a:pt x="2803" y="789"/>
                  <a:pt x="2905" y="789"/>
                </a:cubicBezTo>
                <a:cubicBezTo>
                  <a:pt x="3108" y="789"/>
                  <a:pt x="3310" y="819"/>
                  <a:pt x="3493" y="880"/>
                </a:cubicBezTo>
                <a:cubicBezTo>
                  <a:pt x="3356" y="1040"/>
                  <a:pt x="3242" y="1222"/>
                  <a:pt x="3173" y="1405"/>
                </a:cubicBezTo>
                <a:cubicBezTo>
                  <a:pt x="2991" y="1861"/>
                  <a:pt x="3082" y="2478"/>
                  <a:pt x="3516" y="2683"/>
                </a:cubicBezTo>
                <a:cubicBezTo>
                  <a:pt x="3607" y="2706"/>
                  <a:pt x="3698" y="2729"/>
                  <a:pt x="3767" y="2729"/>
                </a:cubicBezTo>
                <a:cubicBezTo>
                  <a:pt x="3881" y="2729"/>
                  <a:pt x="3972" y="2706"/>
                  <a:pt x="4064" y="2660"/>
                </a:cubicBezTo>
                <a:cubicBezTo>
                  <a:pt x="4292" y="2569"/>
                  <a:pt x="4452" y="2386"/>
                  <a:pt x="4520" y="2181"/>
                </a:cubicBezTo>
                <a:cubicBezTo>
                  <a:pt x="4634" y="1839"/>
                  <a:pt x="4520" y="1405"/>
                  <a:pt x="4223" y="1085"/>
                </a:cubicBezTo>
                <a:cubicBezTo>
                  <a:pt x="4109" y="971"/>
                  <a:pt x="3995" y="880"/>
                  <a:pt x="3858" y="789"/>
                </a:cubicBezTo>
                <a:cubicBezTo>
                  <a:pt x="4109" y="560"/>
                  <a:pt x="4475" y="355"/>
                  <a:pt x="4840" y="286"/>
                </a:cubicBezTo>
                <a:cubicBezTo>
                  <a:pt x="5051" y="237"/>
                  <a:pt x="5259" y="216"/>
                  <a:pt x="5460" y="216"/>
                </a:cubicBezTo>
                <a:cubicBezTo>
                  <a:pt x="5995" y="216"/>
                  <a:pt x="6477" y="365"/>
                  <a:pt x="6826" y="515"/>
                </a:cubicBezTo>
                <a:cubicBezTo>
                  <a:pt x="7191" y="675"/>
                  <a:pt x="7875" y="1040"/>
                  <a:pt x="8012" y="1702"/>
                </a:cubicBezTo>
                <a:cubicBezTo>
                  <a:pt x="8012" y="1770"/>
                  <a:pt x="8081" y="1793"/>
                  <a:pt x="8127" y="1793"/>
                </a:cubicBezTo>
                <a:cubicBezTo>
                  <a:pt x="8195" y="1770"/>
                  <a:pt x="8218" y="1724"/>
                  <a:pt x="8218" y="1656"/>
                </a:cubicBezTo>
                <a:cubicBezTo>
                  <a:pt x="8058" y="903"/>
                  <a:pt x="7328" y="492"/>
                  <a:pt x="6894" y="309"/>
                </a:cubicBezTo>
                <a:cubicBezTo>
                  <a:pt x="6531" y="161"/>
                  <a:pt x="6025" y="0"/>
                  <a:pt x="5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3"/>
          <p:cNvSpPr/>
          <p:nvPr/>
        </p:nvSpPr>
        <p:spPr>
          <a:xfrm rot="-5735881" flipH="1">
            <a:off x="8422919" y="4767152"/>
            <a:ext cx="143061" cy="117729"/>
          </a:xfrm>
          <a:custGeom>
            <a:avLst/>
            <a:gdLst/>
            <a:ahLst/>
            <a:cxnLst/>
            <a:rect l="l" t="t" r="r" b="b"/>
            <a:pathLst>
              <a:path w="6141" h="9588" extrusionOk="0">
                <a:moveTo>
                  <a:pt x="5935" y="366"/>
                </a:moveTo>
                <a:lnTo>
                  <a:pt x="5935" y="366"/>
                </a:lnTo>
                <a:cubicBezTo>
                  <a:pt x="5821" y="3356"/>
                  <a:pt x="5547" y="6369"/>
                  <a:pt x="5090" y="9336"/>
                </a:cubicBezTo>
                <a:cubicBezTo>
                  <a:pt x="3424" y="8811"/>
                  <a:pt x="1826" y="8081"/>
                  <a:pt x="274" y="7373"/>
                </a:cubicBezTo>
                <a:cubicBezTo>
                  <a:pt x="1895" y="4840"/>
                  <a:pt x="3789" y="2489"/>
                  <a:pt x="5935" y="366"/>
                </a:cubicBezTo>
                <a:close/>
                <a:moveTo>
                  <a:pt x="6095" y="1"/>
                </a:moveTo>
                <a:cubicBezTo>
                  <a:pt x="6049" y="1"/>
                  <a:pt x="6003" y="1"/>
                  <a:pt x="5958" y="24"/>
                </a:cubicBezTo>
                <a:cubicBezTo>
                  <a:pt x="3721" y="2238"/>
                  <a:pt x="1712" y="4703"/>
                  <a:pt x="23" y="7350"/>
                </a:cubicBezTo>
                <a:cubicBezTo>
                  <a:pt x="0" y="7396"/>
                  <a:pt x="0" y="7419"/>
                  <a:pt x="23" y="7442"/>
                </a:cubicBezTo>
                <a:cubicBezTo>
                  <a:pt x="23" y="7465"/>
                  <a:pt x="46" y="7510"/>
                  <a:pt x="69" y="7510"/>
                </a:cubicBezTo>
                <a:cubicBezTo>
                  <a:pt x="1689" y="8264"/>
                  <a:pt x="3378" y="9040"/>
                  <a:pt x="5159" y="9565"/>
                </a:cubicBezTo>
                <a:cubicBezTo>
                  <a:pt x="5159" y="9587"/>
                  <a:pt x="5182" y="9587"/>
                  <a:pt x="5182" y="9587"/>
                </a:cubicBezTo>
                <a:cubicBezTo>
                  <a:pt x="5204" y="9587"/>
                  <a:pt x="5227" y="9565"/>
                  <a:pt x="5250" y="9565"/>
                </a:cubicBezTo>
                <a:cubicBezTo>
                  <a:pt x="5273" y="9542"/>
                  <a:pt x="5296" y="9519"/>
                  <a:pt x="5296" y="9496"/>
                </a:cubicBezTo>
                <a:cubicBezTo>
                  <a:pt x="5752" y="6392"/>
                  <a:pt x="6049" y="3242"/>
                  <a:pt x="6140" y="115"/>
                </a:cubicBezTo>
                <a:cubicBezTo>
                  <a:pt x="6140" y="69"/>
                  <a:pt x="6117" y="24"/>
                  <a:pt x="6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3"/>
          <p:cNvSpPr/>
          <p:nvPr/>
        </p:nvSpPr>
        <p:spPr>
          <a:xfrm>
            <a:off x="355986" y="2578906"/>
            <a:ext cx="68096" cy="64973"/>
          </a:xfrm>
          <a:custGeom>
            <a:avLst/>
            <a:gdLst/>
            <a:ahLst/>
            <a:cxnLst/>
            <a:rect l="l" t="t" r="r" b="b"/>
            <a:pathLst>
              <a:path w="5319" h="5074" extrusionOk="0">
                <a:moveTo>
                  <a:pt x="3013" y="212"/>
                </a:moveTo>
                <a:cubicBezTo>
                  <a:pt x="3378" y="212"/>
                  <a:pt x="3675" y="281"/>
                  <a:pt x="3949" y="418"/>
                </a:cubicBezTo>
                <a:cubicBezTo>
                  <a:pt x="4565" y="714"/>
                  <a:pt x="5022" y="1422"/>
                  <a:pt x="5067" y="2198"/>
                </a:cubicBezTo>
                <a:cubicBezTo>
                  <a:pt x="5113" y="3020"/>
                  <a:pt x="4816" y="3773"/>
                  <a:pt x="4291" y="4184"/>
                </a:cubicBezTo>
                <a:cubicBezTo>
                  <a:pt x="3766" y="4617"/>
                  <a:pt x="3105" y="4846"/>
                  <a:pt x="2420" y="4846"/>
                </a:cubicBezTo>
                <a:cubicBezTo>
                  <a:pt x="2392" y="4847"/>
                  <a:pt x="2364" y="4847"/>
                  <a:pt x="2337" y="4847"/>
                </a:cubicBezTo>
                <a:cubicBezTo>
                  <a:pt x="1705" y="4847"/>
                  <a:pt x="1103" y="4599"/>
                  <a:pt x="754" y="4184"/>
                </a:cubicBezTo>
                <a:cubicBezTo>
                  <a:pt x="502" y="3864"/>
                  <a:pt x="343" y="3430"/>
                  <a:pt x="297" y="2905"/>
                </a:cubicBezTo>
                <a:cubicBezTo>
                  <a:pt x="229" y="2221"/>
                  <a:pt x="365" y="1604"/>
                  <a:pt x="708" y="1171"/>
                </a:cubicBezTo>
                <a:cubicBezTo>
                  <a:pt x="1027" y="783"/>
                  <a:pt x="1530" y="486"/>
                  <a:pt x="2191" y="326"/>
                </a:cubicBezTo>
                <a:cubicBezTo>
                  <a:pt x="2488" y="258"/>
                  <a:pt x="2762" y="212"/>
                  <a:pt x="3013" y="212"/>
                </a:cubicBezTo>
                <a:close/>
                <a:moveTo>
                  <a:pt x="3043" y="1"/>
                </a:moveTo>
                <a:cubicBezTo>
                  <a:pt x="2763" y="1"/>
                  <a:pt x="2463" y="42"/>
                  <a:pt x="2146" y="121"/>
                </a:cubicBezTo>
                <a:cubicBezTo>
                  <a:pt x="1415" y="303"/>
                  <a:pt x="890" y="600"/>
                  <a:pt x="548" y="1034"/>
                </a:cubicBezTo>
                <a:cubicBezTo>
                  <a:pt x="183" y="1513"/>
                  <a:pt x="0" y="2175"/>
                  <a:pt x="69" y="2928"/>
                </a:cubicBezTo>
                <a:cubicBezTo>
                  <a:pt x="137" y="3499"/>
                  <a:pt x="320" y="3978"/>
                  <a:pt x="594" y="4321"/>
                </a:cubicBezTo>
                <a:cubicBezTo>
                  <a:pt x="1005" y="4800"/>
                  <a:pt x="1667" y="5074"/>
                  <a:pt x="2397" y="5074"/>
                </a:cubicBezTo>
                <a:lnTo>
                  <a:pt x="2420" y="5074"/>
                </a:lnTo>
                <a:cubicBezTo>
                  <a:pt x="3150" y="5051"/>
                  <a:pt x="3858" y="4800"/>
                  <a:pt x="4428" y="4343"/>
                </a:cubicBezTo>
                <a:cubicBezTo>
                  <a:pt x="4999" y="3887"/>
                  <a:pt x="5319" y="3088"/>
                  <a:pt x="5273" y="2198"/>
                </a:cubicBezTo>
                <a:cubicBezTo>
                  <a:pt x="5227" y="1331"/>
                  <a:pt x="4725" y="554"/>
                  <a:pt x="4040" y="212"/>
                </a:cubicBezTo>
                <a:cubicBezTo>
                  <a:pt x="3743" y="70"/>
                  <a:pt x="3409"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3"/>
          <p:cNvSpPr/>
          <p:nvPr/>
        </p:nvSpPr>
        <p:spPr>
          <a:xfrm rot="-1531528">
            <a:off x="8645969" y="2554671"/>
            <a:ext cx="174638" cy="113415"/>
          </a:xfrm>
          <a:custGeom>
            <a:avLst/>
            <a:gdLst/>
            <a:ahLst/>
            <a:cxnLst/>
            <a:rect l="l" t="t" r="r" b="b"/>
            <a:pathLst>
              <a:path w="8720" h="5663" extrusionOk="0">
                <a:moveTo>
                  <a:pt x="5592" y="207"/>
                </a:moveTo>
                <a:cubicBezTo>
                  <a:pt x="5958" y="207"/>
                  <a:pt x="6323" y="230"/>
                  <a:pt x="6688" y="298"/>
                </a:cubicBezTo>
                <a:cubicBezTo>
                  <a:pt x="7053" y="344"/>
                  <a:pt x="7487" y="435"/>
                  <a:pt x="7829" y="686"/>
                </a:cubicBezTo>
                <a:cubicBezTo>
                  <a:pt x="8035" y="823"/>
                  <a:pt x="8217" y="1097"/>
                  <a:pt x="8263" y="1371"/>
                </a:cubicBezTo>
                <a:cubicBezTo>
                  <a:pt x="5707" y="1417"/>
                  <a:pt x="3150" y="1599"/>
                  <a:pt x="617" y="1965"/>
                </a:cubicBezTo>
                <a:cubicBezTo>
                  <a:pt x="845" y="1736"/>
                  <a:pt x="1096" y="1554"/>
                  <a:pt x="1256" y="1440"/>
                </a:cubicBezTo>
                <a:cubicBezTo>
                  <a:pt x="2534" y="641"/>
                  <a:pt x="4086" y="207"/>
                  <a:pt x="5592" y="207"/>
                </a:cubicBezTo>
                <a:close/>
                <a:moveTo>
                  <a:pt x="8263" y="1577"/>
                </a:moveTo>
                <a:cubicBezTo>
                  <a:pt x="8263" y="1622"/>
                  <a:pt x="8263" y="1645"/>
                  <a:pt x="8240" y="1668"/>
                </a:cubicBezTo>
                <a:cubicBezTo>
                  <a:pt x="8172" y="1942"/>
                  <a:pt x="7943" y="2170"/>
                  <a:pt x="7738" y="2353"/>
                </a:cubicBezTo>
                <a:cubicBezTo>
                  <a:pt x="7213" y="2764"/>
                  <a:pt x="6711" y="3129"/>
                  <a:pt x="6414" y="3243"/>
                </a:cubicBezTo>
                <a:cubicBezTo>
                  <a:pt x="5119" y="3770"/>
                  <a:pt x="3698" y="4043"/>
                  <a:pt x="2292" y="4043"/>
                </a:cubicBezTo>
                <a:cubicBezTo>
                  <a:pt x="2236" y="4043"/>
                  <a:pt x="2179" y="4043"/>
                  <a:pt x="2123" y="4042"/>
                </a:cubicBezTo>
                <a:cubicBezTo>
                  <a:pt x="1735" y="4019"/>
                  <a:pt x="1324" y="3996"/>
                  <a:pt x="959" y="3836"/>
                </a:cubicBezTo>
                <a:cubicBezTo>
                  <a:pt x="571" y="3654"/>
                  <a:pt x="297" y="3334"/>
                  <a:pt x="229" y="2992"/>
                </a:cubicBezTo>
                <a:cubicBezTo>
                  <a:pt x="183" y="2695"/>
                  <a:pt x="274" y="2444"/>
                  <a:pt x="434" y="2193"/>
                </a:cubicBezTo>
                <a:cubicBezTo>
                  <a:pt x="3013" y="1828"/>
                  <a:pt x="5661" y="1622"/>
                  <a:pt x="8263" y="1577"/>
                </a:cubicBezTo>
                <a:close/>
                <a:moveTo>
                  <a:pt x="8377" y="1942"/>
                </a:moveTo>
                <a:cubicBezTo>
                  <a:pt x="8423" y="2353"/>
                  <a:pt x="8468" y="2764"/>
                  <a:pt x="8491" y="3174"/>
                </a:cubicBezTo>
                <a:cubicBezTo>
                  <a:pt x="8514" y="3311"/>
                  <a:pt x="8514" y="3425"/>
                  <a:pt x="8468" y="3540"/>
                </a:cubicBezTo>
                <a:cubicBezTo>
                  <a:pt x="8446" y="3631"/>
                  <a:pt x="8354" y="3722"/>
                  <a:pt x="8240" y="3813"/>
                </a:cubicBezTo>
                <a:cubicBezTo>
                  <a:pt x="8035" y="3996"/>
                  <a:pt x="7784" y="4179"/>
                  <a:pt x="7441" y="4361"/>
                </a:cubicBezTo>
                <a:cubicBezTo>
                  <a:pt x="6193" y="5075"/>
                  <a:pt x="4756" y="5461"/>
                  <a:pt x="3323" y="5461"/>
                </a:cubicBezTo>
                <a:cubicBezTo>
                  <a:pt x="3105" y="5461"/>
                  <a:pt x="2888" y="5452"/>
                  <a:pt x="2671" y="5434"/>
                </a:cubicBezTo>
                <a:cubicBezTo>
                  <a:pt x="2169" y="5388"/>
                  <a:pt x="1758" y="5320"/>
                  <a:pt x="1393" y="5206"/>
                </a:cubicBezTo>
                <a:cubicBezTo>
                  <a:pt x="936" y="5046"/>
                  <a:pt x="639" y="4863"/>
                  <a:pt x="480" y="4612"/>
                </a:cubicBezTo>
                <a:cubicBezTo>
                  <a:pt x="274" y="4293"/>
                  <a:pt x="251" y="3928"/>
                  <a:pt x="251" y="3540"/>
                </a:cubicBezTo>
                <a:lnTo>
                  <a:pt x="251" y="3540"/>
                </a:lnTo>
                <a:cubicBezTo>
                  <a:pt x="388" y="3745"/>
                  <a:pt x="594" y="3905"/>
                  <a:pt x="868" y="4019"/>
                </a:cubicBezTo>
                <a:cubicBezTo>
                  <a:pt x="1256" y="4202"/>
                  <a:pt x="1735" y="4247"/>
                  <a:pt x="2123" y="4247"/>
                </a:cubicBezTo>
                <a:lnTo>
                  <a:pt x="2374" y="4247"/>
                </a:lnTo>
                <a:cubicBezTo>
                  <a:pt x="3789" y="4247"/>
                  <a:pt x="5204" y="3973"/>
                  <a:pt x="6505" y="3425"/>
                </a:cubicBezTo>
                <a:cubicBezTo>
                  <a:pt x="6871" y="3289"/>
                  <a:pt x="7441" y="2855"/>
                  <a:pt x="7852" y="2512"/>
                </a:cubicBezTo>
                <a:cubicBezTo>
                  <a:pt x="8058" y="2353"/>
                  <a:pt x="8240" y="2170"/>
                  <a:pt x="8377" y="1942"/>
                </a:cubicBezTo>
                <a:close/>
                <a:moveTo>
                  <a:pt x="5642" y="0"/>
                </a:moveTo>
                <a:cubicBezTo>
                  <a:pt x="4073" y="0"/>
                  <a:pt x="2479" y="440"/>
                  <a:pt x="1142" y="1257"/>
                </a:cubicBezTo>
                <a:cubicBezTo>
                  <a:pt x="708" y="1531"/>
                  <a:pt x="23" y="2079"/>
                  <a:pt x="0" y="2786"/>
                </a:cubicBezTo>
                <a:cubicBezTo>
                  <a:pt x="0" y="2809"/>
                  <a:pt x="0" y="2832"/>
                  <a:pt x="0" y="2832"/>
                </a:cubicBezTo>
                <a:cubicBezTo>
                  <a:pt x="23" y="3037"/>
                  <a:pt x="23" y="3243"/>
                  <a:pt x="23" y="3448"/>
                </a:cubicBezTo>
                <a:cubicBezTo>
                  <a:pt x="46" y="3882"/>
                  <a:pt x="46" y="4338"/>
                  <a:pt x="297" y="4726"/>
                </a:cubicBezTo>
                <a:cubicBezTo>
                  <a:pt x="502" y="5023"/>
                  <a:pt x="822" y="5229"/>
                  <a:pt x="1324" y="5388"/>
                </a:cubicBezTo>
                <a:cubicBezTo>
                  <a:pt x="1712" y="5525"/>
                  <a:pt x="2146" y="5594"/>
                  <a:pt x="2648" y="5640"/>
                </a:cubicBezTo>
                <a:cubicBezTo>
                  <a:pt x="2876" y="5662"/>
                  <a:pt x="3082" y="5662"/>
                  <a:pt x="3310" y="5662"/>
                </a:cubicBezTo>
                <a:cubicBezTo>
                  <a:pt x="4794" y="5662"/>
                  <a:pt x="6277" y="5274"/>
                  <a:pt x="7555" y="4544"/>
                </a:cubicBezTo>
                <a:cubicBezTo>
                  <a:pt x="7898" y="4361"/>
                  <a:pt x="8149" y="4179"/>
                  <a:pt x="8377" y="3973"/>
                </a:cubicBezTo>
                <a:cubicBezTo>
                  <a:pt x="8514" y="3882"/>
                  <a:pt x="8628" y="3768"/>
                  <a:pt x="8674" y="3608"/>
                </a:cubicBezTo>
                <a:cubicBezTo>
                  <a:pt x="8720" y="3448"/>
                  <a:pt x="8720" y="3289"/>
                  <a:pt x="8720" y="3174"/>
                </a:cubicBezTo>
                <a:cubicBezTo>
                  <a:pt x="8651" y="2490"/>
                  <a:pt x="8583" y="1828"/>
                  <a:pt x="8468" y="1143"/>
                </a:cubicBezTo>
                <a:cubicBezTo>
                  <a:pt x="8468" y="1120"/>
                  <a:pt x="8423" y="1074"/>
                  <a:pt x="8400" y="1074"/>
                </a:cubicBezTo>
                <a:cubicBezTo>
                  <a:pt x="8286" y="846"/>
                  <a:pt x="8126" y="641"/>
                  <a:pt x="7943" y="504"/>
                </a:cubicBezTo>
                <a:cubicBezTo>
                  <a:pt x="7578" y="230"/>
                  <a:pt x="7099" y="139"/>
                  <a:pt x="6711" y="70"/>
                </a:cubicBezTo>
                <a:cubicBezTo>
                  <a:pt x="6358" y="23"/>
                  <a:pt x="6001" y="0"/>
                  <a:pt x="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3"/>
          <p:cNvSpPr/>
          <p:nvPr/>
        </p:nvSpPr>
        <p:spPr>
          <a:xfrm>
            <a:off x="8821275" y="2017800"/>
            <a:ext cx="205140" cy="205140"/>
          </a:xfrm>
          <a:custGeom>
            <a:avLst/>
            <a:gdLst/>
            <a:ahLst/>
            <a:cxnLst/>
            <a:rect l="l" t="t" r="r" b="b"/>
            <a:pathLst>
              <a:path w="7602" h="7602" extrusionOk="0">
                <a:moveTo>
                  <a:pt x="2648" y="1"/>
                </a:moveTo>
                <a:cubicBezTo>
                  <a:pt x="2420" y="1"/>
                  <a:pt x="2237" y="183"/>
                  <a:pt x="2237" y="434"/>
                </a:cubicBezTo>
                <a:lnTo>
                  <a:pt x="2237" y="1804"/>
                </a:lnTo>
                <a:cubicBezTo>
                  <a:pt x="2237" y="2032"/>
                  <a:pt x="2032" y="2215"/>
                  <a:pt x="1804" y="2215"/>
                </a:cubicBezTo>
                <a:lnTo>
                  <a:pt x="434" y="2215"/>
                </a:lnTo>
                <a:cubicBezTo>
                  <a:pt x="206" y="2215"/>
                  <a:pt x="0" y="2420"/>
                  <a:pt x="0" y="2648"/>
                </a:cubicBezTo>
                <a:lnTo>
                  <a:pt x="0" y="4954"/>
                </a:lnTo>
                <a:cubicBezTo>
                  <a:pt x="0" y="5182"/>
                  <a:pt x="206" y="5387"/>
                  <a:pt x="434" y="5387"/>
                </a:cubicBezTo>
                <a:lnTo>
                  <a:pt x="1804" y="5387"/>
                </a:lnTo>
                <a:cubicBezTo>
                  <a:pt x="2032" y="5387"/>
                  <a:pt x="2237" y="5570"/>
                  <a:pt x="2237" y="5798"/>
                </a:cubicBezTo>
                <a:lnTo>
                  <a:pt x="2237" y="7168"/>
                </a:lnTo>
                <a:cubicBezTo>
                  <a:pt x="2237" y="7419"/>
                  <a:pt x="2420" y="7601"/>
                  <a:pt x="2648" y="7601"/>
                </a:cubicBezTo>
                <a:lnTo>
                  <a:pt x="4976" y="7601"/>
                </a:lnTo>
                <a:cubicBezTo>
                  <a:pt x="5205" y="7601"/>
                  <a:pt x="5387" y="7419"/>
                  <a:pt x="5387" y="7168"/>
                </a:cubicBezTo>
                <a:lnTo>
                  <a:pt x="5387" y="5798"/>
                </a:lnTo>
                <a:cubicBezTo>
                  <a:pt x="5387" y="5570"/>
                  <a:pt x="5570" y="5387"/>
                  <a:pt x="5798" y="5387"/>
                </a:cubicBezTo>
                <a:lnTo>
                  <a:pt x="7190" y="5387"/>
                </a:lnTo>
                <a:cubicBezTo>
                  <a:pt x="7419" y="5387"/>
                  <a:pt x="7601" y="5182"/>
                  <a:pt x="7601" y="4954"/>
                </a:cubicBezTo>
                <a:lnTo>
                  <a:pt x="7601" y="2648"/>
                </a:lnTo>
                <a:cubicBezTo>
                  <a:pt x="7601" y="2420"/>
                  <a:pt x="7419" y="2215"/>
                  <a:pt x="7190" y="2215"/>
                </a:cubicBezTo>
                <a:lnTo>
                  <a:pt x="5798" y="2215"/>
                </a:lnTo>
                <a:cubicBezTo>
                  <a:pt x="5570" y="2215"/>
                  <a:pt x="5387" y="2032"/>
                  <a:pt x="5387" y="1804"/>
                </a:cubicBezTo>
                <a:lnTo>
                  <a:pt x="5387" y="434"/>
                </a:lnTo>
                <a:cubicBezTo>
                  <a:pt x="5387" y="183"/>
                  <a:pt x="5205" y="1"/>
                  <a:pt x="49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1951612" y="4768189"/>
            <a:ext cx="204519" cy="204519"/>
          </a:xfrm>
          <a:custGeom>
            <a:avLst/>
            <a:gdLst/>
            <a:ahLst/>
            <a:cxnLst/>
            <a:rect l="l" t="t" r="r" b="b"/>
            <a:pathLst>
              <a:path w="7579" h="7579" extrusionOk="0">
                <a:moveTo>
                  <a:pt x="2625" y="1"/>
                </a:moveTo>
                <a:cubicBezTo>
                  <a:pt x="2397" y="1"/>
                  <a:pt x="2214" y="183"/>
                  <a:pt x="2214" y="412"/>
                </a:cubicBezTo>
                <a:lnTo>
                  <a:pt x="2214" y="1781"/>
                </a:lnTo>
                <a:cubicBezTo>
                  <a:pt x="2214" y="2032"/>
                  <a:pt x="2032" y="2215"/>
                  <a:pt x="1804" y="2215"/>
                </a:cubicBezTo>
                <a:lnTo>
                  <a:pt x="411" y="2215"/>
                </a:lnTo>
                <a:cubicBezTo>
                  <a:pt x="183" y="2215"/>
                  <a:pt x="0" y="2397"/>
                  <a:pt x="0" y="2626"/>
                </a:cubicBezTo>
                <a:lnTo>
                  <a:pt x="0" y="4954"/>
                </a:lnTo>
                <a:cubicBezTo>
                  <a:pt x="0" y="5182"/>
                  <a:pt x="183" y="5365"/>
                  <a:pt x="411" y="5365"/>
                </a:cubicBezTo>
                <a:lnTo>
                  <a:pt x="1804" y="5365"/>
                </a:lnTo>
                <a:cubicBezTo>
                  <a:pt x="2032" y="5365"/>
                  <a:pt x="2214" y="5547"/>
                  <a:pt x="2214" y="5775"/>
                </a:cubicBezTo>
                <a:lnTo>
                  <a:pt x="2214" y="7168"/>
                </a:lnTo>
                <a:cubicBezTo>
                  <a:pt x="2214" y="7396"/>
                  <a:pt x="2397" y="7579"/>
                  <a:pt x="2625" y="7579"/>
                </a:cubicBezTo>
                <a:lnTo>
                  <a:pt x="4953" y="7579"/>
                </a:lnTo>
                <a:cubicBezTo>
                  <a:pt x="5182" y="7579"/>
                  <a:pt x="5364" y="7396"/>
                  <a:pt x="5364" y="7168"/>
                </a:cubicBezTo>
                <a:lnTo>
                  <a:pt x="5364" y="5775"/>
                </a:lnTo>
                <a:cubicBezTo>
                  <a:pt x="5364" y="5547"/>
                  <a:pt x="5570" y="5365"/>
                  <a:pt x="5798" y="5365"/>
                </a:cubicBezTo>
                <a:lnTo>
                  <a:pt x="7168" y="5365"/>
                </a:lnTo>
                <a:cubicBezTo>
                  <a:pt x="7396" y="5365"/>
                  <a:pt x="7578" y="5182"/>
                  <a:pt x="7578" y="4954"/>
                </a:cubicBezTo>
                <a:lnTo>
                  <a:pt x="7578" y="2626"/>
                </a:lnTo>
                <a:cubicBezTo>
                  <a:pt x="7578" y="2397"/>
                  <a:pt x="7396" y="2215"/>
                  <a:pt x="7168" y="2215"/>
                </a:cubicBezTo>
                <a:lnTo>
                  <a:pt x="5798" y="2215"/>
                </a:lnTo>
                <a:cubicBezTo>
                  <a:pt x="5570" y="2215"/>
                  <a:pt x="5364" y="2032"/>
                  <a:pt x="5364" y="1781"/>
                </a:cubicBezTo>
                <a:lnTo>
                  <a:pt x="5364" y="412"/>
                </a:lnTo>
                <a:cubicBezTo>
                  <a:pt x="5364" y="183"/>
                  <a:pt x="5182" y="1"/>
                  <a:pt x="49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rot="-570776" flipH="1">
            <a:off x="8346100" y="4253614"/>
            <a:ext cx="904250" cy="1339752"/>
          </a:xfrm>
          <a:custGeom>
            <a:avLst/>
            <a:gdLst/>
            <a:ahLst/>
            <a:cxnLst/>
            <a:rect l="l" t="t" r="r" b="b"/>
            <a:pathLst>
              <a:path w="33508" h="49646" extrusionOk="0">
                <a:moveTo>
                  <a:pt x="12973" y="0"/>
                </a:moveTo>
                <a:cubicBezTo>
                  <a:pt x="11302" y="0"/>
                  <a:pt x="9993" y="1496"/>
                  <a:pt x="9427" y="3059"/>
                </a:cubicBezTo>
                <a:cubicBezTo>
                  <a:pt x="8103" y="6574"/>
                  <a:pt x="9359" y="10729"/>
                  <a:pt x="11915" y="13468"/>
                </a:cubicBezTo>
                <a:cubicBezTo>
                  <a:pt x="13033" y="14654"/>
                  <a:pt x="14449" y="15796"/>
                  <a:pt x="14631" y="17416"/>
                </a:cubicBezTo>
                <a:cubicBezTo>
                  <a:pt x="14700" y="18078"/>
                  <a:pt x="14540" y="18740"/>
                  <a:pt x="14517" y="19402"/>
                </a:cubicBezTo>
                <a:cubicBezTo>
                  <a:pt x="14471" y="20794"/>
                  <a:pt x="14974" y="22232"/>
                  <a:pt x="15955" y="23282"/>
                </a:cubicBezTo>
                <a:cubicBezTo>
                  <a:pt x="17233" y="24675"/>
                  <a:pt x="19242" y="25382"/>
                  <a:pt x="20201" y="27026"/>
                </a:cubicBezTo>
                <a:cubicBezTo>
                  <a:pt x="21410" y="29103"/>
                  <a:pt x="20497" y="31910"/>
                  <a:pt x="21684" y="34010"/>
                </a:cubicBezTo>
                <a:cubicBezTo>
                  <a:pt x="23031" y="36407"/>
                  <a:pt x="26432" y="36749"/>
                  <a:pt x="28281" y="38781"/>
                </a:cubicBezTo>
                <a:cubicBezTo>
                  <a:pt x="29285" y="39831"/>
                  <a:pt x="29742" y="41269"/>
                  <a:pt x="30404" y="42570"/>
                </a:cubicBezTo>
                <a:cubicBezTo>
                  <a:pt x="31043" y="43871"/>
                  <a:pt x="32070" y="45172"/>
                  <a:pt x="33508" y="45400"/>
                </a:cubicBezTo>
                <a:cubicBezTo>
                  <a:pt x="32024" y="44487"/>
                  <a:pt x="31454" y="42501"/>
                  <a:pt x="31202" y="40744"/>
                </a:cubicBezTo>
                <a:cubicBezTo>
                  <a:pt x="30951" y="38986"/>
                  <a:pt x="30746" y="37046"/>
                  <a:pt x="29468" y="35814"/>
                </a:cubicBezTo>
                <a:cubicBezTo>
                  <a:pt x="28737" y="35106"/>
                  <a:pt x="27733" y="34764"/>
                  <a:pt x="26934" y="34147"/>
                </a:cubicBezTo>
                <a:cubicBezTo>
                  <a:pt x="26112" y="33485"/>
                  <a:pt x="25496" y="32549"/>
                  <a:pt x="25245" y="31522"/>
                </a:cubicBezTo>
                <a:cubicBezTo>
                  <a:pt x="24789" y="29582"/>
                  <a:pt x="25565" y="27437"/>
                  <a:pt x="24720" y="25656"/>
                </a:cubicBezTo>
                <a:cubicBezTo>
                  <a:pt x="23921" y="23967"/>
                  <a:pt x="21844" y="23054"/>
                  <a:pt x="21296" y="21251"/>
                </a:cubicBezTo>
                <a:cubicBezTo>
                  <a:pt x="20817" y="19745"/>
                  <a:pt x="21570" y="18124"/>
                  <a:pt x="21273" y="16572"/>
                </a:cubicBezTo>
                <a:cubicBezTo>
                  <a:pt x="20863" y="14312"/>
                  <a:pt x="18443" y="13011"/>
                  <a:pt x="17416" y="10934"/>
                </a:cubicBezTo>
                <a:cubicBezTo>
                  <a:pt x="16777" y="9656"/>
                  <a:pt x="16708" y="8195"/>
                  <a:pt x="16686" y="6757"/>
                </a:cubicBezTo>
                <a:cubicBezTo>
                  <a:pt x="16663" y="5319"/>
                  <a:pt x="16686" y="3858"/>
                  <a:pt x="16161" y="2534"/>
                </a:cubicBezTo>
                <a:cubicBezTo>
                  <a:pt x="15636" y="1188"/>
                  <a:pt x="14449" y="23"/>
                  <a:pt x="13011" y="1"/>
                </a:cubicBezTo>
                <a:cubicBezTo>
                  <a:pt x="12998" y="0"/>
                  <a:pt x="12985" y="0"/>
                  <a:pt x="12973" y="0"/>
                </a:cubicBezTo>
                <a:close/>
                <a:moveTo>
                  <a:pt x="4392" y="14708"/>
                </a:moveTo>
                <a:cubicBezTo>
                  <a:pt x="3463" y="14708"/>
                  <a:pt x="2560" y="14973"/>
                  <a:pt x="1826" y="15567"/>
                </a:cubicBezTo>
                <a:cubicBezTo>
                  <a:pt x="434" y="16686"/>
                  <a:pt x="0" y="18763"/>
                  <a:pt x="571" y="20452"/>
                </a:cubicBezTo>
                <a:cubicBezTo>
                  <a:pt x="1142" y="22141"/>
                  <a:pt x="2602" y="23442"/>
                  <a:pt x="4269" y="24127"/>
                </a:cubicBezTo>
                <a:cubicBezTo>
                  <a:pt x="5455" y="24629"/>
                  <a:pt x="6916" y="24926"/>
                  <a:pt x="7555" y="26067"/>
                </a:cubicBezTo>
                <a:cubicBezTo>
                  <a:pt x="8080" y="27026"/>
                  <a:pt x="7829" y="28236"/>
                  <a:pt x="8263" y="29263"/>
                </a:cubicBezTo>
                <a:cubicBezTo>
                  <a:pt x="9222" y="31454"/>
                  <a:pt x="12554" y="31203"/>
                  <a:pt x="14243" y="32892"/>
                </a:cubicBezTo>
                <a:cubicBezTo>
                  <a:pt x="15430" y="34102"/>
                  <a:pt x="15544" y="35996"/>
                  <a:pt x="16434" y="37434"/>
                </a:cubicBezTo>
                <a:cubicBezTo>
                  <a:pt x="17279" y="38804"/>
                  <a:pt x="18763" y="39648"/>
                  <a:pt x="20269" y="40242"/>
                </a:cubicBezTo>
                <a:cubicBezTo>
                  <a:pt x="21296" y="40652"/>
                  <a:pt x="22369" y="40972"/>
                  <a:pt x="23282" y="41565"/>
                </a:cubicBezTo>
                <a:cubicBezTo>
                  <a:pt x="25907" y="43186"/>
                  <a:pt x="27094" y="46678"/>
                  <a:pt x="29947" y="47865"/>
                </a:cubicBezTo>
                <a:cubicBezTo>
                  <a:pt x="27025" y="46176"/>
                  <a:pt x="27048" y="42068"/>
                  <a:pt x="24811" y="40082"/>
                </a:cubicBezTo>
                <a:cubicBezTo>
                  <a:pt x="23487" y="38895"/>
                  <a:pt x="21479" y="38621"/>
                  <a:pt x="20292" y="37320"/>
                </a:cubicBezTo>
                <a:cubicBezTo>
                  <a:pt x="18375" y="35243"/>
                  <a:pt x="19310" y="31568"/>
                  <a:pt x="17393" y="29491"/>
                </a:cubicBezTo>
                <a:cubicBezTo>
                  <a:pt x="16161" y="28167"/>
                  <a:pt x="14083" y="27893"/>
                  <a:pt x="12828" y="26592"/>
                </a:cubicBezTo>
                <a:cubicBezTo>
                  <a:pt x="11755" y="25474"/>
                  <a:pt x="11504" y="23853"/>
                  <a:pt x="11162" y="22347"/>
                </a:cubicBezTo>
                <a:cubicBezTo>
                  <a:pt x="10682" y="20087"/>
                  <a:pt x="9884" y="17759"/>
                  <a:pt x="8172" y="16207"/>
                </a:cubicBezTo>
                <a:cubicBezTo>
                  <a:pt x="7156" y="15272"/>
                  <a:pt x="5747" y="14708"/>
                  <a:pt x="4392" y="14708"/>
                </a:cubicBezTo>
                <a:close/>
                <a:moveTo>
                  <a:pt x="5136" y="34284"/>
                </a:moveTo>
                <a:cubicBezTo>
                  <a:pt x="2876" y="34307"/>
                  <a:pt x="1210" y="36955"/>
                  <a:pt x="1826" y="39123"/>
                </a:cubicBezTo>
                <a:cubicBezTo>
                  <a:pt x="2433" y="41257"/>
                  <a:pt x="4719" y="42639"/>
                  <a:pt x="6945" y="42639"/>
                </a:cubicBezTo>
                <a:cubicBezTo>
                  <a:pt x="6981" y="42639"/>
                  <a:pt x="7017" y="42639"/>
                  <a:pt x="7053" y="42638"/>
                </a:cubicBezTo>
                <a:cubicBezTo>
                  <a:pt x="7470" y="42623"/>
                  <a:pt x="7888" y="42566"/>
                  <a:pt x="8305" y="42566"/>
                </a:cubicBezTo>
                <a:cubicBezTo>
                  <a:pt x="8504" y="42566"/>
                  <a:pt x="8703" y="42579"/>
                  <a:pt x="8902" y="42615"/>
                </a:cubicBezTo>
                <a:cubicBezTo>
                  <a:pt x="10591" y="42889"/>
                  <a:pt x="11755" y="44647"/>
                  <a:pt x="13444" y="44966"/>
                </a:cubicBezTo>
                <a:cubicBezTo>
                  <a:pt x="13658" y="45009"/>
                  <a:pt x="13873" y="45027"/>
                  <a:pt x="14088" y="45027"/>
                </a:cubicBezTo>
                <a:cubicBezTo>
                  <a:pt x="15090" y="45027"/>
                  <a:pt x="16104" y="44644"/>
                  <a:pt x="17118" y="44644"/>
                </a:cubicBezTo>
                <a:cubicBezTo>
                  <a:pt x="17164" y="44644"/>
                  <a:pt x="17210" y="44645"/>
                  <a:pt x="17256" y="44647"/>
                </a:cubicBezTo>
                <a:cubicBezTo>
                  <a:pt x="20877" y="44738"/>
                  <a:pt x="23021" y="49646"/>
                  <a:pt x="26658" y="49646"/>
                </a:cubicBezTo>
                <a:cubicBezTo>
                  <a:pt x="26666" y="49646"/>
                  <a:pt x="26675" y="49646"/>
                  <a:pt x="26683" y="49646"/>
                </a:cubicBezTo>
                <a:cubicBezTo>
                  <a:pt x="25450" y="48550"/>
                  <a:pt x="24400" y="47363"/>
                  <a:pt x="23716" y="45994"/>
                </a:cubicBezTo>
                <a:cubicBezTo>
                  <a:pt x="23236" y="45058"/>
                  <a:pt x="22894" y="43939"/>
                  <a:pt x="21981" y="43414"/>
                </a:cubicBezTo>
                <a:cubicBezTo>
                  <a:pt x="21342" y="43026"/>
                  <a:pt x="20543" y="43003"/>
                  <a:pt x="19881" y="42684"/>
                </a:cubicBezTo>
                <a:cubicBezTo>
                  <a:pt x="18397" y="41999"/>
                  <a:pt x="17895" y="40036"/>
                  <a:pt x="16503" y="39169"/>
                </a:cubicBezTo>
                <a:cubicBezTo>
                  <a:pt x="15225" y="38393"/>
                  <a:pt x="13558" y="38712"/>
                  <a:pt x="12120" y="38279"/>
                </a:cubicBezTo>
                <a:cubicBezTo>
                  <a:pt x="9496" y="37480"/>
                  <a:pt x="7852" y="34284"/>
                  <a:pt x="5136" y="342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rot="570776">
            <a:off x="-62100" y="4253614"/>
            <a:ext cx="904250" cy="1339752"/>
          </a:xfrm>
          <a:custGeom>
            <a:avLst/>
            <a:gdLst/>
            <a:ahLst/>
            <a:cxnLst/>
            <a:rect l="l" t="t" r="r" b="b"/>
            <a:pathLst>
              <a:path w="33508" h="49646" extrusionOk="0">
                <a:moveTo>
                  <a:pt x="12973" y="0"/>
                </a:moveTo>
                <a:cubicBezTo>
                  <a:pt x="11302" y="0"/>
                  <a:pt x="9993" y="1496"/>
                  <a:pt x="9427" y="3059"/>
                </a:cubicBezTo>
                <a:cubicBezTo>
                  <a:pt x="8103" y="6574"/>
                  <a:pt x="9359" y="10729"/>
                  <a:pt x="11915" y="13468"/>
                </a:cubicBezTo>
                <a:cubicBezTo>
                  <a:pt x="13033" y="14654"/>
                  <a:pt x="14449" y="15796"/>
                  <a:pt x="14631" y="17416"/>
                </a:cubicBezTo>
                <a:cubicBezTo>
                  <a:pt x="14700" y="18078"/>
                  <a:pt x="14540" y="18740"/>
                  <a:pt x="14517" y="19402"/>
                </a:cubicBezTo>
                <a:cubicBezTo>
                  <a:pt x="14471" y="20794"/>
                  <a:pt x="14974" y="22232"/>
                  <a:pt x="15955" y="23282"/>
                </a:cubicBezTo>
                <a:cubicBezTo>
                  <a:pt x="17233" y="24675"/>
                  <a:pt x="19242" y="25382"/>
                  <a:pt x="20201" y="27026"/>
                </a:cubicBezTo>
                <a:cubicBezTo>
                  <a:pt x="21410" y="29103"/>
                  <a:pt x="20497" y="31910"/>
                  <a:pt x="21684" y="34010"/>
                </a:cubicBezTo>
                <a:cubicBezTo>
                  <a:pt x="23031" y="36407"/>
                  <a:pt x="26432" y="36749"/>
                  <a:pt x="28281" y="38781"/>
                </a:cubicBezTo>
                <a:cubicBezTo>
                  <a:pt x="29285" y="39831"/>
                  <a:pt x="29742" y="41269"/>
                  <a:pt x="30404" y="42570"/>
                </a:cubicBezTo>
                <a:cubicBezTo>
                  <a:pt x="31043" y="43871"/>
                  <a:pt x="32070" y="45172"/>
                  <a:pt x="33508" y="45400"/>
                </a:cubicBezTo>
                <a:cubicBezTo>
                  <a:pt x="32024" y="44487"/>
                  <a:pt x="31454" y="42501"/>
                  <a:pt x="31202" y="40744"/>
                </a:cubicBezTo>
                <a:cubicBezTo>
                  <a:pt x="30951" y="38986"/>
                  <a:pt x="30746" y="37046"/>
                  <a:pt x="29468" y="35814"/>
                </a:cubicBezTo>
                <a:cubicBezTo>
                  <a:pt x="28737" y="35106"/>
                  <a:pt x="27733" y="34764"/>
                  <a:pt x="26934" y="34147"/>
                </a:cubicBezTo>
                <a:cubicBezTo>
                  <a:pt x="26112" y="33485"/>
                  <a:pt x="25496" y="32549"/>
                  <a:pt x="25245" y="31522"/>
                </a:cubicBezTo>
                <a:cubicBezTo>
                  <a:pt x="24789" y="29582"/>
                  <a:pt x="25565" y="27437"/>
                  <a:pt x="24720" y="25656"/>
                </a:cubicBezTo>
                <a:cubicBezTo>
                  <a:pt x="23921" y="23967"/>
                  <a:pt x="21844" y="23054"/>
                  <a:pt x="21296" y="21251"/>
                </a:cubicBezTo>
                <a:cubicBezTo>
                  <a:pt x="20817" y="19745"/>
                  <a:pt x="21570" y="18124"/>
                  <a:pt x="21273" y="16572"/>
                </a:cubicBezTo>
                <a:cubicBezTo>
                  <a:pt x="20863" y="14312"/>
                  <a:pt x="18443" y="13011"/>
                  <a:pt x="17416" y="10934"/>
                </a:cubicBezTo>
                <a:cubicBezTo>
                  <a:pt x="16777" y="9656"/>
                  <a:pt x="16708" y="8195"/>
                  <a:pt x="16686" y="6757"/>
                </a:cubicBezTo>
                <a:cubicBezTo>
                  <a:pt x="16663" y="5319"/>
                  <a:pt x="16686" y="3858"/>
                  <a:pt x="16161" y="2534"/>
                </a:cubicBezTo>
                <a:cubicBezTo>
                  <a:pt x="15636" y="1188"/>
                  <a:pt x="14449" y="23"/>
                  <a:pt x="13011" y="1"/>
                </a:cubicBezTo>
                <a:cubicBezTo>
                  <a:pt x="12998" y="0"/>
                  <a:pt x="12985" y="0"/>
                  <a:pt x="12973" y="0"/>
                </a:cubicBezTo>
                <a:close/>
                <a:moveTo>
                  <a:pt x="4392" y="14708"/>
                </a:moveTo>
                <a:cubicBezTo>
                  <a:pt x="3463" y="14708"/>
                  <a:pt x="2560" y="14973"/>
                  <a:pt x="1826" y="15567"/>
                </a:cubicBezTo>
                <a:cubicBezTo>
                  <a:pt x="434" y="16686"/>
                  <a:pt x="0" y="18763"/>
                  <a:pt x="571" y="20452"/>
                </a:cubicBezTo>
                <a:cubicBezTo>
                  <a:pt x="1142" y="22141"/>
                  <a:pt x="2602" y="23442"/>
                  <a:pt x="4269" y="24127"/>
                </a:cubicBezTo>
                <a:cubicBezTo>
                  <a:pt x="5455" y="24629"/>
                  <a:pt x="6916" y="24926"/>
                  <a:pt x="7555" y="26067"/>
                </a:cubicBezTo>
                <a:cubicBezTo>
                  <a:pt x="8080" y="27026"/>
                  <a:pt x="7829" y="28236"/>
                  <a:pt x="8263" y="29263"/>
                </a:cubicBezTo>
                <a:cubicBezTo>
                  <a:pt x="9222" y="31454"/>
                  <a:pt x="12554" y="31203"/>
                  <a:pt x="14243" y="32892"/>
                </a:cubicBezTo>
                <a:cubicBezTo>
                  <a:pt x="15430" y="34102"/>
                  <a:pt x="15544" y="35996"/>
                  <a:pt x="16434" y="37434"/>
                </a:cubicBezTo>
                <a:cubicBezTo>
                  <a:pt x="17279" y="38804"/>
                  <a:pt x="18763" y="39648"/>
                  <a:pt x="20269" y="40242"/>
                </a:cubicBezTo>
                <a:cubicBezTo>
                  <a:pt x="21296" y="40652"/>
                  <a:pt x="22369" y="40972"/>
                  <a:pt x="23282" y="41565"/>
                </a:cubicBezTo>
                <a:cubicBezTo>
                  <a:pt x="25907" y="43186"/>
                  <a:pt x="27094" y="46678"/>
                  <a:pt x="29947" y="47865"/>
                </a:cubicBezTo>
                <a:cubicBezTo>
                  <a:pt x="27025" y="46176"/>
                  <a:pt x="27048" y="42068"/>
                  <a:pt x="24811" y="40082"/>
                </a:cubicBezTo>
                <a:cubicBezTo>
                  <a:pt x="23487" y="38895"/>
                  <a:pt x="21479" y="38621"/>
                  <a:pt x="20292" y="37320"/>
                </a:cubicBezTo>
                <a:cubicBezTo>
                  <a:pt x="18375" y="35243"/>
                  <a:pt x="19310" y="31568"/>
                  <a:pt x="17393" y="29491"/>
                </a:cubicBezTo>
                <a:cubicBezTo>
                  <a:pt x="16161" y="28167"/>
                  <a:pt x="14083" y="27893"/>
                  <a:pt x="12828" y="26592"/>
                </a:cubicBezTo>
                <a:cubicBezTo>
                  <a:pt x="11755" y="25474"/>
                  <a:pt x="11504" y="23853"/>
                  <a:pt x="11162" y="22347"/>
                </a:cubicBezTo>
                <a:cubicBezTo>
                  <a:pt x="10682" y="20087"/>
                  <a:pt x="9884" y="17759"/>
                  <a:pt x="8172" y="16207"/>
                </a:cubicBezTo>
                <a:cubicBezTo>
                  <a:pt x="7156" y="15272"/>
                  <a:pt x="5747" y="14708"/>
                  <a:pt x="4392" y="14708"/>
                </a:cubicBezTo>
                <a:close/>
                <a:moveTo>
                  <a:pt x="5136" y="34284"/>
                </a:moveTo>
                <a:cubicBezTo>
                  <a:pt x="2876" y="34307"/>
                  <a:pt x="1210" y="36955"/>
                  <a:pt x="1826" y="39123"/>
                </a:cubicBezTo>
                <a:cubicBezTo>
                  <a:pt x="2433" y="41257"/>
                  <a:pt x="4719" y="42639"/>
                  <a:pt x="6945" y="42639"/>
                </a:cubicBezTo>
                <a:cubicBezTo>
                  <a:pt x="6981" y="42639"/>
                  <a:pt x="7017" y="42639"/>
                  <a:pt x="7053" y="42638"/>
                </a:cubicBezTo>
                <a:cubicBezTo>
                  <a:pt x="7470" y="42623"/>
                  <a:pt x="7888" y="42566"/>
                  <a:pt x="8305" y="42566"/>
                </a:cubicBezTo>
                <a:cubicBezTo>
                  <a:pt x="8504" y="42566"/>
                  <a:pt x="8703" y="42579"/>
                  <a:pt x="8902" y="42615"/>
                </a:cubicBezTo>
                <a:cubicBezTo>
                  <a:pt x="10591" y="42889"/>
                  <a:pt x="11755" y="44647"/>
                  <a:pt x="13444" y="44966"/>
                </a:cubicBezTo>
                <a:cubicBezTo>
                  <a:pt x="13658" y="45009"/>
                  <a:pt x="13873" y="45027"/>
                  <a:pt x="14088" y="45027"/>
                </a:cubicBezTo>
                <a:cubicBezTo>
                  <a:pt x="15090" y="45027"/>
                  <a:pt x="16104" y="44644"/>
                  <a:pt x="17118" y="44644"/>
                </a:cubicBezTo>
                <a:cubicBezTo>
                  <a:pt x="17164" y="44644"/>
                  <a:pt x="17210" y="44645"/>
                  <a:pt x="17256" y="44647"/>
                </a:cubicBezTo>
                <a:cubicBezTo>
                  <a:pt x="20877" y="44738"/>
                  <a:pt x="23021" y="49646"/>
                  <a:pt x="26658" y="49646"/>
                </a:cubicBezTo>
                <a:cubicBezTo>
                  <a:pt x="26666" y="49646"/>
                  <a:pt x="26675" y="49646"/>
                  <a:pt x="26683" y="49646"/>
                </a:cubicBezTo>
                <a:cubicBezTo>
                  <a:pt x="25450" y="48550"/>
                  <a:pt x="24400" y="47363"/>
                  <a:pt x="23716" y="45994"/>
                </a:cubicBezTo>
                <a:cubicBezTo>
                  <a:pt x="23236" y="45058"/>
                  <a:pt x="22894" y="43939"/>
                  <a:pt x="21981" y="43414"/>
                </a:cubicBezTo>
                <a:cubicBezTo>
                  <a:pt x="21342" y="43026"/>
                  <a:pt x="20543" y="43003"/>
                  <a:pt x="19881" y="42684"/>
                </a:cubicBezTo>
                <a:cubicBezTo>
                  <a:pt x="18397" y="41999"/>
                  <a:pt x="17895" y="40036"/>
                  <a:pt x="16503" y="39169"/>
                </a:cubicBezTo>
                <a:cubicBezTo>
                  <a:pt x="15225" y="38393"/>
                  <a:pt x="13558" y="38712"/>
                  <a:pt x="12120" y="38279"/>
                </a:cubicBezTo>
                <a:cubicBezTo>
                  <a:pt x="9496" y="37480"/>
                  <a:pt x="7852" y="34284"/>
                  <a:pt x="5136" y="342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5" name="Google Shape;605;p33"/>
          <p:cNvGrpSpPr/>
          <p:nvPr/>
        </p:nvGrpSpPr>
        <p:grpSpPr>
          <a:xfrm rot="-1130991" flipH="1">
            <a:off x="4134722" y="4303983"/>
            <a:ext cx="874559" cy="1481121"/>
            <a:chOff x="-117729" y="1733810"/>
            <a:chExt cx="874530" cy="1481072"/>
          </a:xfrm>
        </p:grpSpPr>
        <p:sp>
          <p:nvSpPr>
            <p:cNvPr id="606" name="Google Shape;606;p33"/>
            <p:cNvSpPr/>
            <p:nvPr/>
          </p:nvSpPr>
          <p:spPr>
            <a:xfrm>
              <a:off x="21973" y="1733810"/>
              <a:ext cx="518652" cy="505591"/>
            </a:xfrm>
            <a:custGeom>
              <a:avLst/>
              <a:gdLst/>
              <a:ahLst/>
              <a:cxnLst/>
              <a:rect l="l" t="t" r="r" b="b"/>
              <a:pathLst>
                <a:path w="19220" h="18736" extrusionOk="0">
                  <a:moveTo>
                    <a:pt x="9145" y="0"/>
                  </a:moveTo>
                  <a:cubicBezTo>
                    <a:pt x="9095" y="0"/>
                    <a:pt x="9044" y="1"/>
                    <a:pt x="8994" y="2"/>
                  </a:cubicBezTo>
                  <a:cubicBezTo>
                    <a:pt x="7190" y="48"/>
                    <a:pt x="5410" y="824"/>
                    <a:pt x="4132" y="2079"/>
                  </a:cubicBezTo>
                  <a:cubicBezTo>
                    <a:pt x="3675" y="2536"/>
                    <a:pt x="3264" y="3084"/>
                    <a:pt x="3127" y="3723"/>
                  </a:cubicBezTo>
                  <a:cubicBezTo>
                    <a:pt x="2945" y="4476"/>
                    <a:pt x="3173" y="5275"/>
                    <a:pt x="3493" y="6005"/>
                  </a:cubicBezTo>
                  <a:cubicBezTo>
                    <a:pt x="4155" y="7466"/>
                    <a:pt x="5182" y="8744"/>
                    <a:pt x="5866" y="10182"/>
                  </a:cubicBezTo>
                  <a:cubicBezTo>
                    <a:pt x="4908" y="9406"/>
                    <a:pt x="3926" y="8630"/>
                    <a:pt x="2945" y="7854"/>
                  </a:cubicBezTo>
                  <a:cubicBezTo>
                    <a:pt x="2717" y="7671"/>
                    <a:pt x="2466" y="7489"/>
                    <a:pt x="2192" y="7420"/>
                  </a:cubicBezTo>
                  <a:cubicBezTo>
                    <a:pt x="2152" y="7416"/>
                    <a:pt x="2112" y="7413"/>
                    <a:pt x="2072" y="7413"/>
                  </a:cubicBezTo>
                  <a:cubicBezTo>
                    <a:pt x="1725" y="7413"/>
                    <a:pt x="1390" y="7586"/>
                    <a:pt x="1164" y="7831"/>
                  </a:cubicBezTo>
                  <a:cubicBezTo>
                    <a:pt x="913" y="8105"/>
                    <a:pt x="776" y="8470"/>
                    <a:pt x="662" y="8835"/>
                  </a:cubicBezTo>
                  <a:cubicBezTo>
                    <a:pt x="0" y="11323"/>
                    <a:pt x="1210" y="14062"/>
                    <a:pt x="3150" y="15752"/>
                  </a:cubicBezTo>
                  <a:cubicBezTo>
                    <a:pt x="5090" y="17441"/>
                    <a:pt x="7647" y="18239"/>
                    <a:pt x="10180" y="18673"/>
                  </a:cubicBezTo>
                  <a:cubicBezTo>
                    <a:pt x="10426" y="18715"/>
                    <a:pt x="10675" y="18735"/>
                    <a:pt x="10925" y="18735"/>
                  </a:cubicBezTo>
                  <a:cubicBezTo>
                    <a:pt x="12446" y="18735"/>
                    <a:pt x="14020" y="17997"/>
                    <a:pt x="15156" y="16938"/>
                  </a:cubicBezTo>
                  <a:cubicBezTo>
                    <a:pt x="16320" y="15866"/>
                    <a:pt x="16868" y="14291"/>
                    <a:pt x="17507" y="12853"/>
                  </a:cubicBezTo>
                  <a:cubicBezTo>
                    <a:pt x="18101" y="11483"/>
                    <a:pt x="18831" y="10159"/>
                    <a:pt x="19014" y="8676"/>
                  </a:cubicBezTo>
                  <a:cubicBezTo>
                    <a:pt x="19219" y="6987"/>
                    <a:pt x="18671" y="5275"/>
                    <a:pt x="18078" y="3677"/>
                  </a:cubicBezTo>
                  <a:cubicBezTo>
                    <a:pt x="17850" y="3015"/>
                    <a:pt x="17599" y="2376"/>
                    <a:pt x="17142" y="1874"/>
                  </a:cubicBezTo>
                  <a:cubicBezTo>
                    <a:pt x="16771" y="1485"/>
                    <a:pt x="16249" y="1205"/>
                    <a:pt x="15735" y="1205"/>
                  </a:cubicBezTo>
                  <a:cubicBezTo>
                    <a:pt x="15586" y="1205"/>
                    <a:pt x="15437" y="1229"/>
                    <a:pt x="15293" y="1280"/>
                  </a:cubicBezTo>
                  <a:cubicBezTo>
                    <a:pt x="14700" y="1509"/>
                    <a:pt x="14335" y="2102"/>
                    <a:pt x="14084" y="2695"/>
                  </a:cubicBezTo>
                  <a:cubicBezTo>
                    <a:pt x="13513" y="3997"/>
                    <a:pt x="13285" y="5412"/>
                    <a:pt x="13079" y="6804"/>
                  </a:cubicBezTo>
                  <a:cubicBezTo>
                    <a:pt x="13148" y="5571"/>
                    <a:pt x="13034" y="4339"/>
                    <a:pt x="12760" y="3129"/>
                  </a:cubicBezTo>
                  <a:cubicBezTo>
                    <a:pt x="12577" y="2262"/>
                    <a:pt x="12280" y="1372"/>
                    <a:pt x="11618" y="778"/>
                  </a:cubicBezTo>
                  <a:cubicBezTo>
                    <a:pt x="10949" y="195"/>
                    <a:pt x="10034"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182722" y="1995375"/>
              <a:ext cx="268582" cy="236173"/>
            </a:xfrm>
            <a:custGeom>
              <a:avLst/>
              <a:gdLst/>
              <a:ahLst/>
              <a:cxnLst/>
              <a:rect l="l" t="t" r="r" b="b"/>
              <a:pathLst>
                <a:path w="9953" h="8752" extrusionOk="0">
                  <a:moveTo>
                    <a:pt x="6563" y="1"/>
                  </a:moveTo>
                  <a:cubicBezTo>
                    <a:pt x="6452" y="1"/>
                    <a:pt x="6342" y="4"/>
                    <a:pt x="6232" y="10"/>
                  </a:cubicBezTo>
                  <a:cubicBezTo>
                    <a:pt x="4406" y="78"/>
                    <a:pt x="2626" y="740"/>
                    <a:pt x="1211" y="1882"/>
                  </a:cubicBezTo>
                  <a:cubicBezTo>
                    <a:pt x="754" y="2270"/>
                    <a:pt x="298" y="2726"/>
                    <a:pt x="138" y="3297"/>
                  </a:cubicBezTo>
                  <a:cubicBezTo>
                    <a:pt x="1" y="3776"/>
                    <a:pt x="92" y="4278"/>
                    <a:pt x="229" y="4758"/>
                  </a:cubicBezTo>
                  <a:cubicBezTo>
                    <a:pt x="822" y="6835"/>
                    <a:pt x="2671" y="8569"/>
                    <a:pt x="4817" y="8752"/>
                  </a:cubicBezTo>
                  <a:cubicBezTo>
                    <a:pt x="5661" y="8250"/>
                    <a:pt x="6780" y="8318"/>
                    <a:pt x="7670" y="7930"/>
                  </a:cubicBezTo>
                  <a:cubicBezTo>
                    <a:pt x="8515" y="7588"/>
                    <a:pt x="9131" y="6880"/>
                    <a:pt x="9496" y="6059"/>
                  </a:cubicBezTo>
                  <a:cubicBezTo>
                    <a:pt x="9838" y="5237"/>
                    <a:pt x="9953" y="4324"/>
                    <a:pt x="9884" y="3434"/>
                  </a:cubicBezTo>
                  <a:cubicBezTo>
                    <a:pt x="9816" y="2361"/>
                    <a:pt x="9519" y="1242"/>
                    <a:pt x="8674" y="603"/>
                  </a:cubicBezTo>
                  <a:cubicBezTo>
                    <a:pt x="8078" y="146"/>
                    <a:pt x="7310" y="1"/>
                    <a:pt x="6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117729" y="2086450"/>
              <a:ext cx="874530" cy="1128432"/>
            </a:xfrm>
            <a:custGeom>
              <a:avLst/>
              <a:gdLst/>
              <a:ahLst/>
              <a:cxnLst/>
              <a:rect l="l" t="t" r="r" b="b"/>
              <a:pathLst>
                <a:path w="32408" h="41817" extrusionOk="0">
                  <a:moveTo>
                    <a:pt x="30309" y="1"/>
                  </a:moveTo>
                  <a:cubicBezTo>
                    <a:pt x="29836" y="1"/>
                    <a:pt x="29342" y="124"/>
                    <a:pt x="28916" y="310"/>
                  </a:cubicBezTo>
                  <a:cubicBezTo>
                    <a:pt x="27090" y="1109"/>
                    <a:pt x="25720" y="2661"/>
                    <a:pt x="24556" y="4281"/>
                  </a:cubicBezTo>
                  <a:cubicBezTo>
                    <a:pt x="22662" y="6906"/>
                    <a:pt x="21132" y="9828"/>
                    <a:pt x="20037" y="12909"/>
                  </a:cubicBezTo>
                  <a:cubicBezTo>
                    <a:pt x="20196" y="11700"/>
                    <a:pt x="20219" y="10513"/>
                    <a:pt x="20082" y="9326"/>
                  </a:cubicBezTo>
                  <a:cubicBezTo>
                    <a:pt x="19991" y="8413"/>
                    <a:pt x="19786" y="7500"/>
                    <a:pt x="19786" y="6587"/>
                  </a:cubicBezTo>
                  <a:cubicBezTo>
                    <a:pt x="19808" y="5674"/>
                    <a:pt x="20082" y="4715"/>
                    <a:pt x="20744" y="4099"/>
                  </a:cubicBezTo>
                  <a:cubicBezTo>
                    <a:pt x="21109" y="3779"/>
                    <a:pt x="21543" y="3574"/>
                    <a:pt x="21931" y="3277"/>
                  </a:cubicBezTo>
                  <a:cubicBezTo>
                    <a:pt x="22296" y="2980"/>
                    <a:pt x="22616" y="2524"/>
                    <a:pt x="22547" y="2044"/>
                  </a:cubicBezTo>
                  <a:cubicBezTo>
                    <a:pt x="22468" y="1992"/>
                    <a:pt x="22387" y="1969"/>
                    <a:pt x="22306" y="1969"/>
                  </a:cubicBezTo>
                  <a:cubicBezTo>
                    <a:pt x="21776" y="1969"/>
                    <a:pt x="21200" y="2926"/>
                    <a:pt x="20693" y="2926"/>
                  </a:cubicBezTo>
                  <a:cubicBezTo>
                    <a:pt x="20601" y="2926"/>
                    <a:pt x="20511" y="2895"/>
                    <a:pt x="20425" y="2820"/>
                  </a:cubicBezTo>
                  <a:cubicBezTo>
                    <a:pt x="20356" y="2752"/>
                    <a:pt x="20288" y="2661"/>
                    <a:pt x="20219" y="2569"/>
                  </a:cubicBezTo>
                  <a:cubicBezTo>
                    <a:pt x="20134" y="2490"/>
                    <a:pt x="20035" y="2455"/>
                    <a:pt x="19933" y="2455"/>
                  </a:cubicBezTo>
                  <a:cubicBezTo>
                    <a:pt x="19624" y="2455"/>
                    <a:pt x="19278" y="2763"/>
                    <a:pt x="19124" y="3072"/>
                  </a:cubicBezTo>
                  <a:cubicBezTo>
                    <a:pt x="18918" y="3482"/>
                    <a:pt x="18758" y="4030"/>
                    <a:pt x="18325" y="4190"/>
                  </a:cubicBezTo>
                  <a:cubicBezTo>
                    <a:pt x="18233" y="4223"/>
                    <a:pt x="18137" y="4236"/>
                    <a:pt x="18038" y="4236"/>
                  </a:cubicBezTo>
                  <a:cubicBezTo>
                    <a:pt x="17577" y="4236"/>
                    <a:pt x="17054" y="3945"/>
                    <a:pt x="16652" y="3945"/>
                  </a:cubicBezTo>
                  <a:cubicBezTo>
                    <a:pt x="16473" y="3945"/>
                    <a:pt x="16318" y="4002"/>
                    <a:pt x="16202" y="4167"/>
                  </a:cubicBezTo>
                  <a:cubicBezTo>
                    <a:pt x="16065" y="4350"/>
                    <a:pt x="16065" y="4578"/>
                    <a:pt x="15997" y="4783"/>
                  </a:cubicBezTo>
                  <a:cubicBezTo>
                    <a:pt x="15791" y="5423"/>
                    <a:pt x="15015" y="5605"/>
                    <a:pt x="14353" y="5719"/>
                  </a:cubicBezTo>
                  <a:cubicBezTo>
                    <a:pt x="14473" y="6130"/>
                    <a:pt x="14901" y="6336"/>
                    <a:pt x="15339" y="6336"/>
                  </a:cubicBezTo>
                  <a:cubicBezTo>
                    <a:pt x="15484" y="6336"/>
                    <a:pt x="15631" y="6313"/>
                    <a:pt x="15768" y="6267"/>
                  </a:cubicBezTo>
                  <a:cubicBezTo>
                    <a:pt x="16293" y="6107"/>
                    <a:pt x="16727" y="5696"/>
                    <a:pt x="17229" y="5423"/>
                  </a:cubicBezTo>
                  <a:cubicBezTo>
                    <a:pt x="17506" y="5271"/>
                    <a:pt x="17832" y="5169"/>
                    <a:pt x="18138" y="5169"/>
                  </a:cubicBezTo>
                  <a:cubicBezTo>
                    <a:pt x="18386" y="5169"/>
                    <a:pt x="18620" y="5236"/>
                    <a:pt x="18804" y="5400"/>
                  </a:cubicBezTo>
                  <a:cubicBezTo>
                    <a:pt x="19101" y="5674"/>
                    <a:pt x="19192" y="6062"/>
                    <a:pt x="19238" y="6450"/>
                  </a:cubicBezTo>
                  <a:cubicBezTo>
                    <a:pt x="19991" y="11311"/>
                    <a:pt x="19146" y="16356"/>
                    <a:pt x="17298" y="20898"/>
                  </a:cubicBezTo>
                  <a:cubicBezTo>
                    <a:pt x="16750" y="22290"/>
                    <a:pt x="16088" y="23614"/>
                    <a:pt x="15380" y="24915"/>
                  </a:cubicBezTo>
                  <a:cubicBezTo>
                    <a:pt x="16430" y="21925"/>
                    <a:pt x="16955" y="18753"/>
                    <a:pt x="16932" y="15603"/>
                  </a:cubicBezTo>
                  <a:cubicBezTo>
                    <a:pt x="16932" y="13480"/>
                    <a:pt x="16613" y="11220"/>
                    <a:pt x="15152" y="9668"/>
                  </a:cubicBezTo>
                  <a:cubicBezTo>
                    <a:pt x="14855" y="9349"/>
                    <a:pt x="14490" y="9052"/>
                    <a:pt x="14056" y="8960"/>
                  </a:cubicBezTo>
                  <a:cubicBezTo>
                    <a:pt x="13940" y="8931"/>
                    <a:pt x="13823" y="8918"/>
                    <a:pt x="13707" y="8918"/>
                  </a:cubicBezTo>
                  <a:cubicBezTo>
                    <a:pt x="12825" y="8918"/>
                    <a:pt x="12001" y="9716"/>
                    <a:pt x="11820" y="10604"/>
                  </a:cubicBezTo>
                  <a:cubicBezTo>
                    <a:pt x="11614" y="11608"/>
                    <a:pt x="12025" y="12658"/>
                    <a:pt x="12596" y="13526"/>
                  </a:cubicBezTo>
                  <a:cubicBezTo>
                    <a:pt x="13166" y="14393"/>
                    <a:pt x="13897" y="15146"/>
                    <a:pt x="14422" y="16013"/>
                  </a:cubicBezTo>
                  <a:cubicBezTo>
                    <a:pt x="15449" y="17725"/>
                    <a:pt x="15677" y="19802"/>
                    <a:pt x="15449" y="21765"/>
                  </a:cubicBezTo>
                  <a:cubicBezTo>
                    <a:pt x="15221" y="23637"/>
                    <a:pt x="14627" y="25417"/>
                    <a:pt x="14034" y="27198"/>
                  </a:cubicBezTo>
                  <a:cubicBezTo>
                    <a:pt x="12664" y="29343"/>
                    <a:pt x="11089" y="31398"/>
                    <a:pt x="9446" y="33338"/>
                  </a:cubicBezTo>
                  <a:cubicBezTo>
                    <a:pt x="8829" y="34068"/>
                    <a:pt x="8190" y="34776"/>
                    <a:pt x="7551" y="35461"/>
                  </a:cubicBezTo>
                  <a:cubicBezTo>
                    <a:pt x="8213" y="34091"/>
                    <a:pt x="8601" y="32607"/>
                    <a:pt x="8966" y="31147"/>
                  </a:cubicBezTo>
                  <a:cubicBezTo>
                    <a:pt x="9811" y="27746"/>
                    <a:pt x="10678" y="24322"/>
                    <a:pt x="10838" y="20807"/>
                  </a:cubicBezTo>
                  <a:cubicBezTo>
                    <a:pt x="10907" y="19437"/>
                    <a:pt x="10838" y="17954"/>
                    <a:pt x="9994" y="16881"/>
                  </a:cubicBezTo>
                  <a:cubicBezTo>
                    <a:pt x="9879" y="16744"/>
                    <a:pt x="9742" y="16607"/>
                    <a:pt x="9583" y="16561"/>
                  </a:cubicBezTo>
                  <a:cubicBezTo>
                    <a:pt x="9538" y="16550"/>
                    <a:pt x="9494" y="16545"/>
                    <a:pt x="9450" y="16545"/>
                  </a:cubicBezTo>
                  <a:cubicBezTo>
                    <a:pt x="9228" y="16545"/>
                    <a:pt x="9024" y="16679"/>
                    <a:pt x="8852" y="16812"/>
                  </a:cubicBezTo>
                  <a:cubicBezTo>
                    <a:pt x="8031" y="17520"/>
                    <a:pt x="7483" y="18501"/>
                    <a:pt x="7118" y="19506"/>
                  </a:cubicBezTo>
                  <a:cubicBezTo>
                    <a:pt x="6113" y="22176"/>
                    <a:pt x="6159" y="25098"/>
                    <a:pt x="6433" y="27928"/>
                  </a:cubicBezTo>
                  <a:cubicBezTo>
                    <a:pt x="6684" y="30667"/>
                    <a:pt x="7095" y="33384"/>
                    <a:pt x="6912" y="36100"/>
                  </a:cubicBezTo>
                  <a:cubicBezTo>
                    <a:pt x="4972" y="38086"/>
                    <a:pt x="2804" y="39866"/>
                    <a:pt x="338" y="41144"/>
                  </a:cubicBezTo>
                  <a:cubicBezTo>
                    <a:pt x="315" y="41138"/>
                    <a:pt x="293" y="41135"/>
                    <a:pt x="273" y="41135"/>
                  </a:cubicBezTo>
                  <a:cubicBezTo>
                    <a:pt x="1" y="41135"/>
                    <a:pt x="41" y="41677"/>
                    <a:pt x="338" y="41783"/>
                  </a:cubicBezTo>
                  <a:cubicBezTo>
                    <a:pt x="402" y="41806"/>
                    <a:pt x="467" y="41816"/>
                    <a:pt x="532" y="41816"/>
                  </a:cubicBezTo>
                  <a:cubicBezTo>
                    <a:pt x="792" y="41816"/>
                    <a:pt x="1055" y="41655"/>
                    <a:pt x="1274" y="41509"/>
                  </a:cubicBezTo>
                  <a:cubicBezTo>
                    <a:pt x="3488" y="40026"/>
                    <a:pt x="5543" y="38337"/>
                    <a:pt x="7460" y="36465"/>
                  </a:cubicBezTo>
                  <a:cubicBezTo>
                    <a:pt x="7648" y="36470"/>
                    <a:pt x="7836" y="36472"/>
                    <a:pt x="8024" y="36472"/>
                  </a:cubicBezTo>
                  <a:cubicBezTo>
                    <a:pt x="12339" y="36472"/>
                    <a:pt x="16707" y="35223"/>
                    <a:pt x="20425" y="32927"/>
                  </a:cubicBezTo>
                  <a:cubicBezTo>
                    <a:pt x="21771" y="32082"/>
                    <a:pt x="23141" y="31010"/>
                    <a:pt x="23552" y="29480"/>
                  </a:cubicBezTo>
                  <a:cubicBezTo>
                    <a:pt x="23643" y="29184"/>
                    <a:pt x="23689" y="28841"/>
                    <a:pt x="23575" y="28545"/>
                  </a:cubicBezTo>
                  <a:cubicBezTo>
                    <a:pt x="23415" y="28111"/>
                    <a:pt x="22913" y="27837"/>
                    <a:pt x="22456" y="27814"/>
                  </a:cubicBezTo>
                  <a:cubicBezTo>
                    <a:pt x="22429" y="27813"/>
                    <a:pt x="22402" y="27812"/>
                    <a:pt x="22374" y="27812"/>
                  </a:cubicBezTo>
                  <a:cubicBezTo>
                    <a:pt x="21925" y="27812"/>
                    <a:pt x="21496" y="27986"/>
                    <a:pt x="21087" y="28179"/>
                  </a:cubicBezTo>
                  <a:cubicBezTo>
                    <a:pt x="19420" y="28955"/>
                    <a:pt x="18028" y="30211"/>
                    <a:pt x="16522" y="31261"/>
                  </a:cubicBezTo>
                  <a:cubicBezTo>
                    <a:pt x="14102" y="32950"/>
                    <a:pt x="11386" y="34160"/>
                    <a:pt x="8647" y="35278"/>
                  </a:cubicBezTo>
                  <a:cubicBezTo>
                    <a:pt x="10770" y="33041"/>
                    <a:pt x="12687" y="30599"/>
                    <a:pt x="14330" y="27997"/>
                  </a:cubicBezTo>
                  <a:cubicBezTo>
                    <a:pt x="14516" y="28096"/>
                    <a:pt x="14742" y="28134"/>
                    <a:pt x="14979" y="28134"/>
                  </a:cubicBezTo>
                  <a:cubicBezTo>
                    <a:pt x="15179" y="28134"/>
                    <a:pt x="15387" y="28107"/>
                    <a:pt x="15586" y="28065"/>
                  </a:cubicBezTo>
                  <a:cubicBezTo>
                    <a:pt x="18553" y="27563"/>
                    <a:pt x="21178" y="25874"/>
                    <a:pt x="23392" y="23843"/>
                  </a:cubicBezTo>
                  <a:cubicBezTo>
                    <a:pt x="25218" y="22176"/>
                    <a:pt x="26861" y="20168"/>
                    <a:pt x="27455" y="17771"/>
                  </a:cubicBezTo>
                  <a:cubicBezTo>
                    <a:pt x="27592" y="17109"/>
                    <a:pt x="27660" y="16333"/>
                    <a:pt x="27227" y="15808"/>
                  </a:cubicBezTo>
                  <a:cubicBezTo>
                    <a:pt x="26936" y="15457"/>
                    <a:pt x="26498" y="15299"/>
                    <a:pt x="26042" y="15299"/>
                  </a:cubicBezTo>
                  <a:cubicBezTo>
                    <a:pt x="25638" y="15299"/>
                    <a:pt x="25219" y="15423"/>
                    <a:pt x="24876" y="15648"/>
                  </a:cubicBezTo>
                  <a:cubicBezTo>
                    <a:pt x="24168" y="16128"/>
                    <a:pt x="23734" y="16927"/>
                    <a:pt x="23323" y="17680"/>
                  </a:cubicBezTo>
                  <a:cubicBezTo>
                    <a:pt x="22022" y="20099"/>
                    <a:pt x="20607" y="22519"/>
                    <a:pt x="18599" y="24390"/>
                  </a:cubicBezTo>
                  <a:cubicBezTo>
                    <a:pt x="17480" y="25417"/>
                    <a:pt x="16202" y="26285"/>
                    <a:pt x="14878" y="27084"/>
                  </a:cubicBezTo>
                  <a:cubicBezTo>
                    <a:pt x="16864" y="23706"/>
                    <a:pt x="18393" y="20099"/>
                    <a:pt x="19375" y="16310"/>
                  </a:cubicBezTo>
                  <a:cubicBezTo>
                    <a:pt x="19420" y="16105"/>
                    <a:pt x="19489" y="15922"/>
                    <a:pt x="19534" y="15717"/>
                  </a:cubicBezTo>
                  <a:cubicBezTo>
                    <a:pt x="21292" y="13731"/>
                    <a:pt x="23232" y="11791"/>
                    <a:pt x="25286" y="10033"/>
                  </a:cubicBezTo>
                  <a:cubicBezTo>
                    <a:pt x="27592" y="8070"/>
                    <a:pt x="30125" y="6199"/>
                    <a:pt x="31563" y="3551"/>
                  </a:cubicBezTo>
                  <a:cubicBezTo>
                    <a:pt x="32088" y="2592"/>
                    <a:pt x="32408" y="1291"/>
                    <a:pt x="31655" y="515"/>
                  </a:cubicBezTo>
                  <a:cubicBezTo>
                    <a:pt x="31310" y="146"/>
                    <a:pt x="30822" y="1"/>
                    <a:pt x="303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33"/>
          <p:cNvGrpSpPr/>
          <p:nvPr/>
        </p:nvGrpSpPr>
        <p:grpSpPr>
          <a:xfrm rot="-1703417">
            <a:off x="675637" y="933608"/>
            <a:ext cx="199308" cy="251696"/>
            <a:chOff x="3311031" y="3025663"/>
            <a:chExt cx="308584" cy="389695"/>
          </a:xfrm>
        </p:grpSpPr>
        <p:sp>
          <p:nvSpPr>
            <p:cNvPr id="610" name="Google Shape;610;p33"/>
            <p:cNvSpPr/>
            <p:nvPr/>
          </p:nvSpPr>
          <p:spPr>
            <a:xfrm flipH="1">
              <a:off x="3311031" y="3025663"/>
              <a:ext cx="308584" cy="389695"/>
            </a:xfrm>
            <a:custGeom>
              <a:avLst/>
              <a:gdLst/>
              <a:ahLst/>
              <a:cxnLst/>
              <a:rect l="l" t="t" r="r" b="b"/>
              <a:pathLst>
                <a:path w="15408" h="19458" extrusionOk="0">
                  <a:moveTo>
                    <a:pt x="11748" y="0"/>
                  </a:moveTo>
                  <a:cubicBezTo>
                    <a:pt x="11325" y="0"/>
                    <a:pt x="10903" y="69"/>
                    <a:pt x="10501" y="209"/>
                  </a:cubicBezTo>
                  <a:cubicBezTo>
                    <a:pt x="8789" y="802"/>
                    <a:pt x="7716" y="2445"/>
                    <a:pt x="6757" y="3998"/>
                  </a:cubicBezTo>
                  <a:cubicBezTo>
                    <a:pt x="4771" y="7239"/>
                    <a:pt x="2786" y="10503"/>
                    <a:pt x="777" y="13744"/>
                  </a:cubicBezTo>
                  <a:cubicBezTo>
                    <a:pt x="1" y="15022"/>
                    <a:pt x="161" y="17008"/>
                    <a:pt x="1279" y="18263"/>
                  </a:cubicBezTo>
                  <a:cubicBezTo>
                    <a:pt x="1958" y="19027"/>
                    <a:pt x="2996" y="19458"/>
                    <a:pt x="4019" y="19458"/>
                  </a:cubicBezTo>
                  <a:cubicBezTo>
                    <a:pt x="4647" y="19458"/>
                    <a:pt x="5269" y="19295"/>
                    <a:pt x="5799" y="18948"/>
                  </a:cubicBezTo>
                  <a:cubicBezTo>
                    <a:pt x="6278" y="18629"/>
                    <a:pt x="6666" y="18218"/>
                    <a:pt x="7031" y="17761"/>
                  </a:cubicBezTo>
                  <a:cubicBezTo>
                    <a:pt x="7579" y="17099"/>
                    <a:pt x="8058" y="16392"/>
                    <a:pt x="8538" y="15661"/>
                  </a:cubicBezTo>
                  <a:cubicBezTo>
                    <a:pt x="10683" y="12443"/>
                    <a:pt x="12852" y="9225"/>
                    <a:pt x="14586" y="5755"/>
                  </a:cubicBezTo>
                  <a:cubicBezTo>
                    <a:pt x="14906" y="5116"/>
                    <a:pt x="15225" y="4431"/>
                    <a:pt x="15294" y="3701"/>
                  </a:cubicBezTo>
                  <a:cubicBezTo>
                    <a:pt x="15408" y="2537"/>
                    <a:pt x="14837" y="1327"/>
                    <a:pt x="13879" y="642"/>
                  </a:cubicBezTo>
                  <a:cubicBezTo>
                    <a:pt x="13250" y="218"/>
                    <a:pt x="12500" y="0"/>
                    <a:pt x="11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flipH="1">
              <a:off x="3311033" y="3038519"/>
              <a:ext cx="285712" cy="376837"/>
            </a:xfrm>
            <a:custGeom>
              <a:avLst/>
              <a:gdLst/>
              <a:ahLst/>
              <a:cxnLst/>
              <a:rect l="l" t="t" r="r" b="b"/>
              <a:pathLst>
                <a:path w="14266" h="18816" extrusionOk="0">
                  <a:moveTo>
                    <a:pt x="12737" y="0"/>
                  </a:moveTo>
                  <a:cubicBezTo>
                    <a:pt x="12737" y="0"/>
                    <a:pt x="13262" y="2306"/>
                    <a:pt x="11641" y="4816"/>
                  </a:cubicBezTo>
                  <a:cubicBezTo>
                    <a:pt x="10020" y="7327"/>
                    <a:pt x="5181" y="15156"/>
                    <a:pt x="3903" y="16571"/>
                  </a:cubicBezTo>
                  <a:cubicBezTo>
                    <a:pt x="3155" y="17401"/>
                    <a:pt x="1970" y="17599"/>
                    <a:pt x="1100" y="17599"/>
                  </a:cubicBezTo>
                  <a:cubicBezTo>
                    <a:pt x="510" y="17599"/>
                    <a:pt x="65" y="17508"/>
                    <a:pt x="0" y="17462"/>
                  </a:cubicBezTo>
                  <a:lnTo>
                    <a:pt x="0" y="17462"/>
                  </a:lnTo>
                  <a:cubicBezTo>
                    <a:pt x="46" y="17507"/>
                    <a:pt x="91" y="17553"/>
                    <a:pt x="137" y="17621"/>
                  </a:cubicBezTo>
                  <a:cubicBezTo>
                    <a:pt x="816" y="18385"/>
                    <a:pt x="1854" y="18816"/>
                    <a:pt x="2877" y="18816"/>
                  </a:cubicBezTo>
                  <a:cubicBezTo>
                    <a:pt x="3505" y="18816"/>
                    <a:pt x="4127" y="18653"/>
                    <a:pt x="4657" y="18306"/>
                  </a:cubicBezTo>
                  <a:cubicBezTo>
                    <a:pt x="5136" y="17987"/>
                    <a:pt x="5524" y="17576"/>
                    <a:pt x="5889" y="17119"/>
                  </a:cubicBezTo>
                  <a:cubicBezTo>
                    <a:pt x="6414" y="16457"/>
                    <a:pt x="6916" y="15750"/>
                    <a:pt x="7396" y="15019"/>
                  </a:cubicBezTo>
                  <a:cubicBezTo>
                    <a:pt x="9541" y="11801"/>
                    <a:pt x="11710" y="8583"/>
                    <a:pt x="13444" y="5113"/>
                  </a:cubicBezTo>
                  <a:cubicBezTo>
                    <a:pt x="13764" y="4474"/>
                    <a:pt x="14083" y="3789"/>
                    <a:pt x="14152" y="3059"/>
                  </a:cubicBezTo>
                  <a:cubicBezTo>
                    <a:pt x="14266" y="1895"/>
                    <a:pt x="13695" y="685"/>
                    <a:pt x="12737" y="0"/>
                  </a:cubicBezTo>
                  <a:close/>
                </a:path>
              </a:pathLst>
            </a:custGeom>
            <a:solidFill>
              <a:srgbClr val="191919">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flipH="1">
              <a:off x="3397429" y="3183403"/>
              <a:ext cx="222185" cy="231938"/>
            </a:xfrm>
            <a:custGeom>
              <a:avLst/>
              <a:gdLst/>
              <a:ahLst/>
              <a:cxnLst/>
              <a:rect l="l" t="t" r="r" b="b"/>
              <a:pathLst>
                <a:path w="11094" h="11581" extrusionOk="0">
                  <a:moveTo>
                    <a:pt x="4383" y="1"/>
                  </a:moveTo>
                  <a:cubicBezTo>
                    <a:pt x="3174" y="1964"/>
                    <a:pt x="1987" y="3927"/>
                    <a:pt x="777" y="5867"/>
                  </a:cubicBezTo>
                  <a:cubicBezTo>
                    <a:pt x="1" y="7145"/>
                    <a:pt x="161" y="9131"/>
                    <a:pt x="1279" y="10386"/>
                  </a:cubicBezTo>
                  <a:cubicBezTo>
                    <a:pt x="1958" y="11150"/>
                    <a:pt x="2996" y="11581"/>
                    <a:pt x="4019" y="11581"/>
                  </a:cubicBezTo>
                  <a:cubicBezTo>
                    <a:pt x="4647" y="11581"/>
                    <a:pt x="5269" y="11418"/>
                    <a:pt x="5799" y="11071"/>
                  </a:cubicBezTo>
                  <a:cubicBezTo>
                    <a:pt x="6278" y="10752"/>
                    <a:pt x="6666" y="10341"/>
                    <a:pt x="7031" y="9884"/>
                  </a:cubicBezTo>
                  <a:cubicBezTo>
                    <a:pt x="7579" y="9222"/>
                    <a:pt x="8058" y="8515"/>
                    <a:pt x="8538" y="7784"/>
                  </a:cubicBezTo>
                  <a:cubicBezTo>
                    <a:pt x="9382" y="6506"/>
                    <a:pt x="10249" y="5228"/>
                    <a:pt x="11094" y="3927"/>
                  </a:cubicBezTo>
                  <a:lnTo>
                    <a:pt x="11094" y="3927"/>
                  </a:lnTo>
                  <a:cubicBezTo>
                    <a:pt x="10803" y="3978"/>
                    <a:pt x="10510" y="4002"/>
                    <a:pt x="10218" y="4002"/>
                  </a:cubicBezTo>
                  <a:cubicBezTo>
                    <a:pt x="9207" y="4002"/>
                    <a:pt x="8203" y="3718"/>
                    <a:pt x="7282" y="3311"/>
                  </a:cubicBezTo>
                  <a:cubicBezTo>
                    <a:pt x="6575" y="2991"/>
                    <a:pt x="5890" y="2603"/>
                    <a:pt x="5365" y="2055"/>
                  </a:cubicBezTo>
                  <a:cubicBezTo>
                    <a:pt x="4817" y="1507"/>
                    <a:pt x="4429" y="777"/>
                    <a:pt x="4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flipH="1">
              <a:off x="3397432" y="3259740"/>
              <a:ext cx="199314" cy="155594"/>
            </a:xfrm>
            <a:custGeom>
              <a:avLst/>
              <a:gdLst/>
              <a:ahLst/>
              <a:cxnLst/>
              <a:rect l="l" t="t" r="r" b="b"/>
              <a:pathLst>
                <a:path w="9952" h="7769" extrusionOk="0">
                  <a:moveTo>
                    <a:pt x="7669" y="1"/>
                  </a:moveTo>
                  <a:cubicBezTo>
                    <a:pt x="6095" y="2489"/>
                    <a:pt x="4542" y="4817"/>
                    <a:pt x="3903" y="5524"/>
                  </a:cubicBezTo>
                  <a:cubicBezTo>
                    <a:pt x="3155" y="6354"/>
                    <a:pt x="1970" y="6552"/>
                    <a:pt x="1100" y="6552"/>
                  </a:cubicBezTo>
                  <a:cubicBezTo>
                    <a:pt x="510" y="6552"/>
                    <a:pt x="65" y="6461"/>
                    <a:pt x="0" y="6415"/>
                  </a:cubicBezTo>
                  <a:lnTo>
                    <a:pt x="0" y="6415"/>
                  </a:lnTo>
                  <a:cubicBezTo>
                    <a:pt x="46" y="6460"/>
                    <a:pt x="91" y="6506"/>
                    <a:pt x="137" y="6574"/>
                  </a:cubicBezTo>
                  <a:cubicBezTo>
                    <a:pt x="816" y="7338"/>
                    <a:pt x="1854" y="7769"/>
                    <a:pt x="2877" y="7769"/>
                  </a:cubicBezTo>
                  <a:cubicBezTo>
                    <a:pt x="3505" y="7769"/>
                    <a:pt x="4127" y="7606"/>
                    <a:pt x="4657" y="7259"/>
                  </a:cubicBezTo>
                  <a:cubicBezTo>
                    <a:pt x="5136" y="6940"/>
                    <a:pt x="5524" y="6529"/>
                    <a:pt x="5889" y="6072"/>
                  </a:cubicBezTo>
                  <a:cubicBezTo>
                    <a:pt x="6437" y="5410"/>
                    <a:pt x="6916" y="4703"/>
                    <a:pt x="7396" y="3972"/>
                  </a:cubicBezTo>
                  <a:cubicBezTo>
                    <a:pt x="8240" y="2694"/>
                    <a:pt x="9107" y="1416"/>
                    <a:pt x="9952" y="115"/>
                  </a:cubicBezTo>
                  <a:lnTo>
                    <a:pt x="9952" y="115"/>
                  </a:lnTo>
                  <a:cubicBezTo>
                    <a:pt x="9679" y="164"/>
                    <a:pt x="9403" y="187"/>
                    <a:pt x="9126" y="187"/>
                  </a:cubicBezTo>
                  <a:cubicBezTo>
                    <a:pt x="8639" y="187"/>
                    <a:pt x="8150" y="117"/>
                    <a:pt x="7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 name="Google Shape;614;p33"/>
          <p:cNvGrpSpPr/>
          <p:nvPr/>
        </p:nvGrpSpPr>
        <p:grpSpPr>
          <a:xfrm>
            <a:off x="8596540" y="1478649"/>
            <a:ext cx="150927" cy="143533"/>
            <a:chOff x="3716290" y="4256524"/>
            <a:chExt cx="150927" cy="143533"/>
          </a:xfrm>
        </p:grpSpPr>
        <p:sp>
          <p:nvSpPr>
            <p:cNvPr id="615" name="Google Shape;615;p33"/>
            <p:cNvSpPr/>
            <p:nvPr/>
          </p:nvSpPr>
          <p:spPr>
            <a:xfrm>
              <a:off x="3723063" y="4256524"/>
              <a:ext cx="144154" cy="125102"/>
            </a:xfrm>
            <a:custGeom>
              <a:avLst/>
              <a:gdLst/>
              <a:ahLst/>
              <a:cxnLst/>
              <a:rect l="l" t="t" r="r" b="b"/>
              <a:pathLst>
                <a:path w="5342" h="4636" extrusionOk="0">
                  <a:moveTo>
                    <a:pt x="2617" y="1"/>
                  </a:moveTo>
                  <a:cubicBezTo>
                    <a:pt x="1907" y="1"/>
                    <a:pt x="1193" y="283"/>
                    <a:pt x="731" y="824"/>
                  </a:cubicBezTo>
                  <a:cubicBezTo>
                    <a:pt x="412" y="1189"/>
                    <a:pt x="1" y="2011"/>
                    <a:pt x="138" y="2810"/>
                  </a:cubicBezTo>
                  <a:cubicBezTo>
                    <a:pt x="252" y="3403"/>
                    <a:pt x="663" y="3905"/>
                    <a:pt x="1188" y="4202"/>
                  </a:cubicBezTo>
                  <a:cubicBezTo>
                    <a:pt x="1713" y="4499"/>
                    <a:pt x="2306" y="4613"/>
                    <a:pt x="2900" y="4636"/>
                  </a:cubicBezTo>
                  <a:cubicBezTo>
                    <a:pt x="3242" y="4636"/>
                    <a:pt x="3584" y="4613"/>
                    <a:pt x="3881" y="4476"/>
                  </a:cubicBezTo>
                  <a:cubicBezTo>
                    <a:pt x="4201" y="4339"/>
                    <a:pt x="4475" y="4065"/>
                    <a:pt x="4680" y="3768"/>
                  </a:cubicBezTo>
                  <a:cubicBezTo>
                    <a:pt x="5342" y="2741"/>
                    <a:pt x="5068" y="1212"/>
                    <a:pt x="4064" y="459"/>
                  </a:cubicBezTo>
                  <a:cubicBezTo>
                    <a:pt x="3650" y="151"/>
                    <a:pt x="3135" y="1"/>
                    <a:pt x="2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3752018" y="4279812"/>
              <a:ext cx="83195" cy="76610"/>
            </a:xfrm>
            <a:custGeom>
              <a:avLst/>
              <a:gdLst/>
              <a:ahLst/>
              <a:cxnLst/>
              <a:rect l="l" t="t" r="r" b="b"/>
              <a:pathLst>
                <a:path w="3083" h="2839" extrusionOk="0">
                  <a:moveTo>
                    <a:pt x="1286" y="1"/>
                  </a:moveTo>
                  <a:cubicBezTo>
                    <a:pt x="1219" y="1"/>
                    <a:pt x="1134" y="45"/>
                    <a:pt x="1096" y="121"/>
                  </a:cubicBezTo>
                  <a:cubicBezTo>
                    <a:pt x="1051" y="189"/>
                    <a:pt x="1028" y="280"/>
                    <a:pt x="1028" y="372"/>
                  </a:cubicBezTo>
                  <a:cubicBezTo>
                    <a:pt x="1005" y="668"/>
                    <a:pt x="1028" y="965"/>
                    <a:pt x="1073" y="1239"/>
                  </a:cubicBezTo>
                  <a:cubicBezTo>
                    <a:pt x="1073" y="1262"/>
                    <a:pt x="1073" y="1307"/>
                    <a:pt x="1073" y="1353"/>
                  </a:cubicBezTo>
                  <a:cubicBezTo>
                    <a:pt x="1005" y="1376"/>
                    <a:pt x="914" y="1376"/>
                    <a:pt x="822" y="1399"/>
                  </a:cubicBezTo>
                  <a:cubicBezTo>
                    <a:pt x="754" y="1422"/>
                    <a:pt x="503" y="1513"/>
                    <a:pt x="229" y="1604"/>
                  </a:cubicBezTo>
                  <a:cubicBezTo>
                    <a:pt x="138" y="1627"/>
                    <a:pt x="1" y="1741"/>
                    <a:pt x="69" y="1832"/>
                  </a:cubicBezTo>
                  <a:cubicBezTo>
                    <a:pt x="92" y="1878"/>
                    <a:pt x="160" y="1878"/>
                    <a:pt x="229" y="1878"/>
                  </a:cubicBezTo>
                  <a:cubicBezTo>
                    <a:pt x="548" y="1878"/>
                    <a:pt x="868" y="1855"/>
                    <a:pt x="1188" y="1810"/>
                  </a:cubicBezTo>
                  <a:cubicBezTo>
                    <a:pt x="1279" y="2084"/>
                    <a:pt x="1416" y="2403"/>
                    <a:pt x="1576" y="2700"/>
                  </a:cubicBezTo>
                  <a:cubicBezTo>
                    <a:pt x="1621" y="2745"/>
                    <a:pt x="1644" y="2814"/>
                    <a:pt x="1713" y="2837"/>
                  </a:cubicBezTo>
                  <a:cubicBezTo>
                    <a:pt x="1720" y="2838"/>
                    <a:pt x="1728" y="2839"/>
                    <a:pt x="1735" y="2839"/>
                  </a:cubicBezTo>
                  <a:cubicBezTo>
                    <a:pt x="1857" y="2839"/>
                    <a:pt x="1918" y="2669"/>
                    <a:pt x="1918" y="2540"/>
                  </a:cubicBezTo>
                  <a:cubicBezTo>
                    <a:pt x="1941" y="2243"/>
                    <a:pt x="1918" y="1969"/>
                    <a:pt x="1872" y="1673"/>
                  </a:cubicBezTo>
                  <a:cubicBezTo>
                    <a:pt x="2283" y="1581"/>
                    <a:pt x="2694" y="1467"/>
                    <a:pt x="3082" y="1307"/>
                  </a:cubicBezTo>
                  <a:cubicBezTo>
                    <a:pt x="3036" y="1170"/>
                    <a:pt x="2854" y="1148"/>
                    <a:pt x="2694" y="1148"/>
                  </a:cubicBezTo>
                  <a:cubicBezTo>
                    <a:pt x="2397" y="1148"/>
                    <a:pt x="2101" y="1170"/>
                    <a:pt x="1781" y="1216"/>
                  </a:cubicBezTo>
                  <a:cubicBezTo>
                    <a:pt x="1690" y="805"/>
                    <a:pt x="1530" y="394"/>
                    <a:pt x="1324" y="6"/>
                  </a:cubicBezTo>
                  <a:cubicBezTo>
                    <a:pt x="1313" y="2"/>
                    <a:pt x="1300" y="1"/>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3716290" y="4291065"/>
              <a:ext cx="138001" cy="108992"/>
            </a:xfrm>
            <a:custGeom>
              <a:avLst/>
              <a:gdLst/>
              <a:ahLst/>
              <a:cxnLst/>
              <a:rect l="l" t="t" r="r" b="b"/>
              <a:pathLst>
                <a:path w="5114" h="4039" extrusionOk="0">
                  <a:moveTo>
                    <a:pt x="686" y="0"/>
                  </a:moveTo>
                  <a:lnTo>
                    <a:pt x="686" y="0"/>
                  </a:lnTo>
                  <a:cubicBezTo>
                    <a:pt x="1" y="959"/>
                    <a:pt x="115" y="2397"/>
                    <a:pt x="914" y="3241"/>
                  </a:cubicBezTo>
                  <a:cubicBezTo>
                    <a:pt x="1396" y="3764"/>
                    <a:pt x="2101" y="4039"/>
                    <a:pt x="2806" y="4039"/>
                  </a:cubicBezTo>
                  <a:cubicBezTo>
                    <a:pt x="3270" y="4039"/>
                    <a:pt x="3733" y="3920"/>
                    <a:pt x="4132" y="3675"/>
                  </a:cubicBezTo>
                  <a:cubicBezTo>
                    <a:pt x="4360" y="3538"/>
                    <a:pt x="4566" y="3356"/>
                    <a:pt x="4726" y="3150"/>
                  </a:cubicBezTo>
                  <a:cubicBezTo>
                    <a:pt x="4931" y="2876"/>
                    <a:pt x="5022" y="2580"/>
                    <a:pt x="5091" y="2260"/>
                  </a:cubicBezTo>
                  <a:cubicBezTo>
                    <a:pt x="5091" y="2214"/>
                    <a:pt x="5114" y="2169"/>
                    <a:pt x="5114" y="2123"/>
                  </a:cubicBezTo>
                  <a:lnTo>
                    <a:pt x="5114" y="2123"/>
                  </a:lnTo>
                  <a:cubicBezTo>
                    <a:pt x="5068" y="2237"/>
                    <a:pt x="4999" y="2374"/>
                    <a:pt x="4931" y="2488"/>
                  </a:cubicBezTo>
                  <a:cubicBezTo>
                    <a:pt x="4726" y="2785"/>
                    <a:pt x="4475" y="3059"/>
                    <a:pt x="4132" y="3196"/>
                  </a:cubicBezTo>
                  <a:cubicBezTo>
                    <a:pt x="3835" y="3333"/>
                    <a:pt x="3493" y="3356"/>
                    <a:pt x="3151" y="3356"/>
                  </a:cubicBezTo>
                  <a:cubicBezTo>
                    <a:pt x="2557" y="3333"/>
                    <a:pt x="1964" y="3219"/>
                    <a:pt x="1439" y="2922"/>
                  </a:cubicBezTo>
                  <a:cubicBezTo>
                    <a:pt x="914" y="2625"/>
                    <a:pt x="503" y="2123"/>
                    <a:pt x="389" y="1530"/>
                  </a:cubicBezTo>
                  <a:cubicBezTo>
                    <a:pt x="297" y="982"/>
                    <a:pt x="457" y="411"/>
                    <a:pt x="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618"/>
        <p:cNvGrpSpPr/>
        <p:nvPr/>
      </p:nvGrpSpPr>
      <p:grpSpPr>
        <a:xfrm>
          <a:off x="0" y="0"/>
          <a:ext cx="0" cy="0"/>
          <a:chOff x="0" y="0"/>
          <a:chExt cx="0" cy="0"/>
        </a:xfrm>
      </p:grpSpPr>
      <p:sp>
        <p:nvSpPr>
          <p:cNvPr id="619" name="Google Shape;619;p34"/>
          <p:cNvSpPr/>
          <p:nvPr/>
        </p:nvSpPr>
        <p:spPr>
          <a:xfrm>
            <a:off x="-13048" y="2051750"/>
            <a:ext cx="9170088" cy="3115067"/>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FFFCF2">
              <a:alpha val="4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0" name="Google Shape;620;p34"/>
          <p:cNvGrpSpPr/>
          <p:nvPr/>
        </p:nvGrpSpPr>
        <p:grpSpPr>
          <a:xfrm rot="5742636">
            <a:off x="6439574" y="2643013"/>
            <a:ext cx="388057" cy="363933"/>
            <a:chOff x="3089978" y="4184399"/>
            <a:chExt cx="388071" cy="363947"/>
          </a:xfrm>
        </p:grpSpPr>
        <p:sp>
          <p:nvSpPr>
            <p:cNvPr id="621" name="Google Shape;621;p34"/>
            <p:cNvSpPr/>
            <p:nvPr/>
          </p:nvSpPr>
          <p:spPr>
            <a:xfrm>
              <a:off x="3089978" y="4184399"/>
              <a:ext cx="388071" cy="363947"/>
            </a:xfrm>
            <a:custGeom>
              <a:avLst/>
              <a:gdLst/>
              <a:ahLst/>
              <a:cxnLst/>
              <a:rect l="l" t="t" r="r" b="b"/>
              <a:pathLst>
                <a:path w="14381" h="13487" extrusionOk="0">
                  <a:moveTo>
                    <a:pt x="2308" y="0"/>
                  </a:moveTo>
                  <a:cubicBezTo>
                    <a:pt x="1580" y="0"/>
                    <a:pt x="863" y="267"/>
                    <a:pt x="434" y="855"/>
                  </a:cubicBezTo>
                  <a:cubicBezTo>
                    <a:pt x="92" y="1312"/>
                    <a:pt x="0" y="1905"/>
                    <a:pt x="46" y="2499"/>
                  </a:cubicBezTo>
                  <a:cubicBezTo>
                    <a:pt x="206" y="4097"/>
                    <a:pt x="1507" y="5306"/>
                    <a:pt x="2716" y="6379"/>
                  </a:cubicBezTo>
                  <a:cubicBezTo>
                    <a:pt x="4953" y="8319"/>
                    <a:pt x="7190" y="10282"/>
                    <a:pt x="9404" y="12245"/>
                  </a:cubicBezTo>
                  <a:cubicBezTo>
                    <a:pt x="9747" y="12542"/>
                    <a:pt x="10409" y="12976"/>
                    <a:pt x="11093" y="13249"/>
                  </a:cubicBezTo>
                  <a:cubicBezTo>
                    <a:pt x="11453" y="13400"/>
                    <a:pt x="11849" y="13486"/>
                    <a:pt x="12234" y="13486"/>
                  </a:cubicBezTo>
                  <a:cubicBezTo>
                    <a:pt x="12607" y="13486"/>
                    <a:pt x="12971" y="13406"/>
                    <a:pt x="13285" y="13227"/>
                  </a:cubicBezTo>
                  <a:cubicBezTo>
                    <a:pt x="13992" y="12839"/>
                    <a:pt x="14380" y="12017"/>
                    <a:pt x="14380" y="11218"/>
                  </a:cubicBezTo>
                  <a:cubicBezTo>
                    <a:pt x="14380" y="10419"/>
                    <a:pt x="14038" y="9643"/>
                    <a:pt x="13558" y="9004"/>
                  </a:cubicBezTo>
                  <a:cubicBezTo>
                    <a:pt x="13102" y="8365"/>
                    <a:pt x="12486" y="7817"/>
                    <a:pt x="11892" y="7292"/>
                  </a:cubicBezTo>
                  <a:cubicBezTo>
                    <a:pt x="9861" y="5489"/>
                    <a:pt x="7829" y="3663"/>
                    <a:pt x="5798" y="1860"/>
                  </a:cubicBezTo>
                  <a:cubicBezTo>
                    <a:pt x="5022" y="1175"/>
                    <a:pt x="4223" y="467"/>
                    <a:pt x="3241" y="148"/>
                  </a:cubicBezTo>
                  <a:cubicBezTo>
                    <a:pt x="2944" y="51"/>
                    <a:pt x="2625" y="0"/>
                    <a:pt x="2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4"/>
            <p:cNvSpPr/>
            <p:nvPr/>
          </p:nvSpPr>
          <p:spPr>
            <a:xfrm>
              <a:off x="3168208" y="4252428"/>
              <a:ext cx="225460" cy="223004"/>
            </a:xfrm>
            <a:custGeom>
              <a:avLst/>
              <a:gdLst/>
              <a:ahLst/>
              <a:cxnLst/>
              <a:rect l="l" t="t" r="r" b="b"/>
              <a:pathLst>
                <a:path w="8355" h="8264" extrusionOk="0">
                  <a:moveTo>
                    <a:pt x="3629" y="1"/>
                  </a:moveTo>
                  <a:cubicBezTo>
                    <a:pt x="2465" y="1370"/>
                    <a:pt x="1255" y="2717"/>
                    <a:pt x="0" y="4018"/>
                  </a:cubicBezTo>
                  <a:cubicBezTo>
                    <a:pt x="1621" y="5433"/>
                    <a:pt x="3218" y="6848"/>
                    <a:pt x="4839" y="8263"/>
                  </a:cubicBezTo>
                  <a:cubicBezTo>
                    <a:pt x="5957" y="6848"/>
                    <a:pt x="7144" y="5501"/>
                    <a:pt x="8354" y="4200"/>
                  </a:cubicBezTo>
                  <a:cubicBezTo>
                    <a:pt x="6779" y="2808"/>
                    <a:pt x="5204" y="1393"/>
                    <a:pt x="3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4"/>
            <p:cNvSpPr/>
            <p:nvPr/>
          </p:nvSpPr>
          <p:spPr>
            <a:xfrm>
              <a:off x="3202074" y="4297385"/>
              <a:ext cx="155865" cy="132469"/>
            </a:xfrm>
            <a:custGeom>
              <a:avLst/>
              <a:gdLst/>
              <a:ahLst/>
              <a:cxnLst/>
              <a:rect l="l" t="t" r="r" b="b"/>
              <a:pathLst>
                <a:path w="5776" h="4909" extrusionOk="0">
                  <a:moveTo>
                    <a:pt x="1941" y="1"/>
                  </a:moveTo>
                  <a:cubicBezTo>
                    <a:pt x="1872" y="1"/>
                    <a:pt x="1804" y="46"/>
                    <a:pt x="1826" y="115"/>
                  </a:cubicBezTo>
                  <a:cubicBezTo>
                    <a:pt x="1826" y="183"/>
                    <a:pt x="1872" y="252"/>
                    <a:pt x="1941" y="252"/>
                  </a:cubicBezTo>
                  <a:lnTo>
                    <a:pt x="2534" y="252"/>
                  </a:lnTo>
                  <a:cubicBezTo>
                    <a:pt x="2603" y="252"/>
                    <a:pt x="2648" y="183"/>
                    <a:pt x="2648" y="115"/>
                  </a:cubicBezTo>
                  <a:cubicBezTo>
                    <a:pt x="2648" y="46"/>
                    <a:pt x="2603" y="1"/>
                    <a:pt x="2534" y="1"/>
                  </a:cubicBezTo>
                  <a:close/>
                  <a:moveTo>
                    <a:pt x="2511" y="845"/>
                  </a:moveTo>
                  <a:cubicBezTo>
                    <a:pt x="2443" y="845"/>
                    <a:pt x="2374" y="914"/>
                    <a:pt x="2374" y="982"/>
                  </a:cubicBezTo>
                  <a:cubicBezTo>
                    <a:pt x="2374" y="1051"/>
                    <a:pt x="2443" y="1096"/>
                    <a:pt x="2511" y="1096"/>
                  </a:cubicBezTo>
                  <a:lnTo>
                    <a:pt x="3150" y="1096"/>
                  </a:lnTo>
                  <a:cubicBezTo>
                    <a:pt x="3219" y="1096"/>
                    <a:pt x="3264" y="1028"/>
                    <a:pt x="3264" y="960"/>
                  </a:cubicBezTo>
                  <a:cubicBezTo>
                    <a:pt x="3264" y="891"/>
                    <a:pt x="3219" y="845"/>
                    <a:pt x="3150" y="845"/>
                  </a:cubicBezTo>
                  <a:close/>
                  <a:moveTo>
                    <a:pt x="4474" y="1576"/>
                  </a:moveTo>
                  <a:lnTo>
                    <a:pt x="3789" y="1667"/>
                  </a:lnTo>
                  <a:cubicBezTo>
                    <a:pt x="3721" y="1667"/>
                    <a:pt x="3675" y="1736"/>
                    <a:pt x="3698" y="1804"/>
                  </a:cubicBezTo>
                  <a:cubicBezTo>
                    <a:pt x="3698" y="1873"/>
                    <a:pt x="3744" y="1918"/>
                    <a:pt x="3812" y="1918"/>
                  </a:cubicBezTo>
                  <a:lnTo>
                    <a:pt x="3835" y="1918"/>
                  </a:lnTo>
                  <a:lnTo>
                    <a:pt x="4497" y="1827"/>
                  </a:lnTo>
                  <a:cubicBezTo>
                    <a:pt x="4565" y="1827"/>
                    <a:pt x="4611" y="1758"/>
                    <a:pt x="4611" y="1690"/>
                  </a:cubicBezTo>
                  <a:cubicBezTo>
                    <a:pt x="4588" y="1621"/>
                    <a:pt x="4543" y="1576"/>
                    <a:pt x="4474" y="1576"/>
                  </a:cubicBezTo>
                  <a:close/>
                  <a:moveTo>
                    <a:pt x="2100" y="1690"/>
                  </a:moveTo>
                  <a:cubicBezTo>
                    <a:pt x="1849" y="1713"/>
                    <a:pt x="1621" y="1736"/>
                    <a:pt x="1393" y="1781"/>
                  </a:cubicBezTo>
                  <a:cubicBezTo>
                    <a:pt x="1324" y="1804"/>
                    <a:pt x="1279" y="1873"/>
                    <a:pt x="1301" y="1941"/>
                  </a:cubicBezTo>
                  <a:cubicBezTo>
                    <a:pt x="1301" y="2009"/>
                    <a:pt x="1370" y="2055"/>
                    <a:pt x="1416" y="2055"/>
                  </a:cubicBezTo>
                  <a:cubicBezTo>
                    <a:pt x="1416" y="2055"/>
                    <a:pt x="1438" y="2032"/>
                    <a:pt x="1438" y="2032"/>
                  </a:cubicBezTo>
                  <a:cubicBezTo>
                    <a:pt x="1667" y="1987"/>
                    <a:pt x="1895" y="1964"/>
                    <a:pt x="2100" y="1941"/>
                  </a:cubicBezTo>
                  <a:cubicBezTo>
                    <a:pt x="2169" y="1941"/>
                    <a:pt x="2237" y="1895"/>
                    <a:pt x="2237" y="1827"/>
                  </a:cubicBezTo>
                  <a:cubicBezTo>
                    <a:pt x="2214" y="1736"/>
                    <a:pt x="2169" y="1690"/>
                    <a:pt x="2100" y="1690"/>
                  </a:cubicBezTo>
                  <a:close/>
                  <a:moveTo>
                    <a:pt x="822" y="2032"/>
                  </a:moveTo>
                  <a:lnTo>
                    <a:pt x="115" y="2055"/>
                  </a:lnTo>
                  <a:cubicBezTo>
                    <a:pt x="46" y="2055"/>
                    <a:pt x="0" y="2101"/>
                    <a:pt x="0" y="2169"/>
                  </a:cubicBezTo>
                  <a:cubicBezTo>
                    <a:pt x="0" y="2238"/>
                    <a:pt x="46" y="2306"/>
                    <a:pt x="137" y="2306"/>
                  </a:cubicBezTo>
                  <a:lnTo>
                    <a:pt x="822" y="2283"/>
                  </a:lnTo>
                  <a:lnTo>
                    <a:pt x="822" y="2032"/>
                  </a:lnTo>
                  <a:close/>
                  <a:moveTo>
                    <a:pt x="1712" y="2740"/>
                  </a:moveTo>
                  <a:cubicBezTo>
                    <a:pt x="1644" y="2740"/>
                    <a:pt x="1575" y="2808"/>
                    <a:pt x="1575" y="2877"/>
                  </a:cubicBezTo>
                  <a:cubicBezTo>
                    <a:pt x="1575" y="2945"/>
                    <a:pt x="1621" y="2991"/>
                    <a:pt x="1690" y="2991"/>
                  </a:cubicBezTo>
                  <a:lnTo>
                    <a:pt x="2511" y="3037"/>
                  </a:lnTo>
                  <a:lnTo>
                    <a:pt x="2534" y="3037"/>
                  </a:lnTo>
                  <a:cubicBezTo>
                    <a:pt x="2603" y="3037"/>
                    <a:pt x="2648" y="2991"/>
                    <a:pt x="2648" y="2922"/>
                  </a:cubicBezTo>
                  <a:cubicBezTo>
                    <a:pt x="2648" y="2854"/>
                    <a:pt x="2603" y="2786"/>
                    <a:pt x="2534" y="2786"/>
                  </a:cubicBezTo>
                  <a:lnTo>
                    <a:pt x="1712" y="2740"/>
                  </a:lnTo>
                  <a:close/>
                  <a:moveTo>
                    <a:pt x="5651" y="2711"/>
                  </a:moveTo>
                  <a:cubicBezTo>
                    <a:pt x="5640" y="2711"/>
                    <a:pt x="5628" y="2713"/>
                    <a:pt x="5615" y="2717"/>
                  </a:cubicBezTo>
                  <a:cubicBezTo>
                    <a:pt x="5364" y="2763"/>
                    <a:pt x="5136" y="2786"/>
                    <a:pt x="4885" y="2808"/>
                  </a:cubicBezTo>
                  <a:cubicBezTo>
                    <a:pt x="4817" y="2808"/>
                    <a:pt x="4771" y="2877"/>
                    <a:pt x="4771" y="2945"/>
                  </a:cubicBezTo>
                  <a:cubicBezTo>
                    <a:pt x="4771" y="3014"/>
                    <a:pt x="4817" y="3059"/>
                    <a:pt x="4885" y="3059"/>
                  </a:cubicBezTo>
                  <a:lnTo>
                    <a:pt x="4908" y="3059"/>
                  </a:lnTo>
                  <a:cubicBezTo>
                    <a:pt x="5159" y="3037"/>
                    <a:pt x="5410" y="3014"/>
                    <a:pt x="5661" y="2968"/>
                  </a:cubicBezTo>
                  <a:cubicBezTo>
                    <a:pt x="5730" y="2945"/>
                    <a:pt x="5775" y="2877"/>
                    <a:pt x="5752" y="2808"/>
                  </a:cubicBezTo>
                  <a:cubicBezTo>
                    <a:pt x="5752" y="2752"/>
                    <a:pt x="5706" y="2711"/>
                    <a:pt x="5651" y="2711"/>
                  </a:cubicBezTo>
                  <a:close/>
                  <a:moveTo>
                    <a:pt x="4086" y="3265"/>
                  </a:moveTo>
                  <a:lnTo>
                    <a:pt x="3356" y="3311"/>
                  </a:lnTo>
                  <a:cubicBezTo>
                    <a:pt x="3287" y="3311"/>
                    <a:pt x="3219" y="3379"/>
                    <a:pt x="3242" y="3447"/>
                  </a:cubicBezTo>
                  <a:cubicBezTo>
                    <a:pt x="3242" y="3516"/>
                    <a:pt x="3287" y="3562"/>
                    <a:pt x="3356" y="3562"/>
                  </a:cubicBezTo>
                  <a:lnTo>
                    <a:pt x="4109" y="3516"/>
                  </a:lnTo>
                  <a:cubicBezTo>
                    <a:pt x="4177" y="3516"/>
                    <a:pt x="4223" y="3470"/>
                    <a:pt x="4223" y="3402"/>
                  </a:cubicBezTo>
                  <a:cubicBezTo>
                    <a:pt x="4223" y="3333"/>
                    <a:pt x="4155" y="3265"/>
                    <a:pt x="4086" y="3265"/>
                  </a:cubicBezTo>
                  <a:close/>
                  <a:moveTo>
                    <a:pt x="1758" y="3904"/>
                  </a:moveTo>
                  <a:cubicBezTo>
                    <a:pt x="1690" y="3904"/>
                    <a:pt x="1621" y="3972"/>
                    <a:pt x="1621" y="4041"/>
                  </a:cubicBezTo>
                  <a:cubicBezTo>
                    <a:pt x="1621" y="4109"/>
                    <a:pt x="1667" y="4178"/>
                    <a:pt x="1735" y="4178"/>
                  </a:cubicBezTo>
                  <a:lnTo>
                    <a:pt x="2625" y="4201"/>
                  </a:lnTo>
                  <a:cubicBezTo>
                    <a:pt x="2694" y="4201"/>
                    <a:pt x="2739" y="4132"/>
                    <a:pt x="2739" y="4064"/>
                  </a:cubicBezTo>
                  <a:cubicBezTo>
                    <a:pt x="2739" y="3995"/>
                    <a:pt x="2694" y="3950"/>
                    <a:pt x="2625" y="3950"/>
                  </a:cubicBezTo>
                  <a:lnTo>
                    <a:pt x="1758" y="3904"/>
                  </a:lnTo>
                  <a:close/>
                  <a:moveTo>
                    <a:pt x="4155" y="4634"/>
                  </a:moveTo>
                  <a:lnTo>
                    <a:pt x="3287" y="4657"/>
                  </a:lnTo>
                  <a:cubicBezTo>
                    <a:pt x="3219" y="4657"/>
                    <a:pt x="3150" y="4703"/>
                    <a:pt x="3150" y="4771"/>
                  </a:cubicBezTo>
                  <a:cubicBezTo>
                    <a:pt x="3150" y="4863"/>
                    <a:pt x="3219" y="4908"/>
                    <a:pt x="3287" y="4908"/>
                  </a:cubicBezTo>
                  <a:lnTo>
                    <a:pt x="4155" y="4885"/>
                  </a:lnTo>
                  <a:cubicBezTo>
                    <a:pt x="4223" y="4885"/>
                    <a:pt x="4292" y="4817"/>
                    <a:pt x="4292" y="4749"/>
                  </a:cubicBezTo>
                  <a:cubicBezTo>
                    <a:pt x="4292" y="4680"/>
                    <a:pt x="4223" y="4634"/>
                    <a:pt x="4155" y="46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 name="Google Shape;624;p34"/>
          <p:cNvGrpSpPr/>
          <p:nvPr/>
        </p:nvGrpSpPr>
        <p:grpSpPr>
          <a:xfrm>
            <a:off x="5961462" y="3657294"/>
            <a:ext cx="186655" cy="149254"/>
            <a:chOff x="2858987" y="3108507"/>
            <a:chExt cx="186655" cy="149254"/>
          </a:xfrm>
        </p:grpSpPr>
        <p:sp>
          <p:nvSpPr>
            <p:cNvPr id="625" name="Google Shape;625;p34"/>
            <p:cNvSpPr/>
            <p:nvPr/>
          </p:nvSpPr>
          <p:spPr>
            <a:xfrm>
              <a:off x="2870698" y="3108507"/>
              <a:ext cx="174944" cy="127045"/>
            </a:xfrm>
            <a:custGeom>
              <a:avLst/>
              <a:gdLst/>
              <a:ahLst/>
              <a:cxnLst/>
              <a:rect l="l" t="t" r="r" b="b"/>
              <a:pathLst>
                <a:path w="6483" h="4708" extrusionOk="0">
                  <a:moveTo>
                    <a:pt x="1852" y="0"/>
                  </a:moveTo>
                  <a:cubicBezTo>
                    <a:pt x="1698" y="0"/>
                    <a:pt x="1545" y="16"/>
                    <a:pt x="1393" y="51"/>
                  </a:cubicBezTo>
                  <a:cubicBezTo>
                    <a:pt x="799" y="165"/>
                    <a:pt x="251" y="644"/>
                    <a:pt x="206" y="1238"/>
                  </a:cubicBezTo>
                  <a:cubicBezTo>
                    <a:pt x="0" y="1512"/>
                    <a:pt x="137" y="2128"/>
                    <a:pt x="434" y="2584"/>
                  </a:cubicBezTo>
                  <a:cubicBezTo>
                    <a:pt x="754" y="3041"/>
                    <a:pt x="1233" y="3360"/>
                    <a:pt x="1712" y="3634"/>
                  </a:cubicBezTo>
                  <a:cubicBezTo>
                    <a:pt x="2648" y="4205"/>
                    <a:pt x="3698" y="4684"/>
                    <a:pt x="4817" y="4707"/>
                  </a:cubicBezTo>
                  <a:cubicBezTo>
                    <a:pt x="5273" y="4707"/>
                    <a:pt x="5775" y="4616"/>
                    <a:pt x="6072" y="4296"/>
                  </a:cubicBezTo>
                  <a:cubicBezTo>
                    <a:pt x="6414" y="3931"/>
                    <a:pt x="6483" y="3383"/>
                    <a:pt x="6323" y="2904"/>
                  </a:cubicBezTo>
                  <a:cubicBezTo>
                    <a:pt x="6140" y="2447"/>
                    <a:pt x="5821" y="2059"/>
                    <a:pt x="5456" y="1740"/>
                  </a:cubicBezTo>
                  <a:cubicBezTo>
                    <a:pt x="4771" y="1124"/>
                    <a:pt x="4018" y="644"/>
                    <a:pt x="3173" y="302"/>
                  </a:cubicBezTo>
                  <a:cubicBezTo>
                    <a:pt x="2749" y="132"/>
                    <a:pt x="2299" y="0"/>
                    <a:pt x="1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4"/>
            <p:cNvSpPr/>
            <p:nvPr/>
          </p:nvSpPr>
          <p:spPr>
            <a:xfrm>
              <a:off x="2858987" y="3135114"/>
              <a:ext cx="175564" cy="122647"/>
            </a:xfrm>
            <a:custGeom>
              <a:avLst/>
              <a:gdLst/>
              <a:ahLst/>
              <a:cxnLst/>
              <a:rect l="l" t="t" r="r" b="b"/>
              <a:pathLst>
                <a:path w="6506" h="4545" extrusionOk="0">
                  <a:moveTo>
                    <a:pt x="685" y="1"/>
                  </a:moveTo>
                  <a:lnTo>
                    <a:pt x="685" y="1"/>
                  </a:lnTo>
                  <a:cubicBezTo>
                    <a:pt x="1" y="754"/>
                    <a:pt x="206" y="2009"/>
                    <a:pt x="891" y="2785"/>
                  </a:cubicBezTo>
                  <a:cubicBezTo>
                    <a:pt x="1553" y="3538"/>
                    <a:pt x="2557" y="3927"/>
                    <a:pt x="3516" y="4246"/>
                  </a:cubicBezTo>
                  <a:cubicBezTo>
                    <a:pt x="3982" y="4395"/>
                    <a:pt x="4463" y="4544"/>
                    <a:pt x="4947" y="4544"/>
                  </a:cubicBezTo>
                  <a:cubicBezTo>
                    <a:pt x="5056" y="4544"/>
                    <a:pt x="5164" y="4537"/>
                    <a:pt x="5273" y="4520"/>
                  </a:cubicBezTo>
                  <a:cubicBezTo>
                    <a:pt x="5867" y="4429"/>
                    <a:pt x="6460" y="3972"/>
                    <a:pt x="6506" y="3379"/>
                  </a:cubicBezTo>
                  <a:cubicBezTo>
                    <a:pt x="6506" y="3356"/>
                    <a:pt x="6506" y="3333"/>
                    <a:pt x="6506" y="3333"/>
                  </a:cubicBezTo>
                  <a:cubicBezTo>
                    <a:pt x="6186" y="3630"/>
                    <a:pt x="5707" y="3721"/>
                    <a:pt x="5251" y="3721"/>
                  </a:cubicBezTo>
                  <a:cubicBezTo>
                    <a:pt x="4132" y="3698"/>
                    <a:pt x="3082" y="3219"/>
                    <a:pt x="2146" y="2648"/>
                  </a:cubicBezTo>
                  <a:cubicBezTo>
                    <a:pt x="1667" y="2374"/>
                    <a:pt x="1188" y="2055"/>
                    <a:pt x="868" y="1598"/>
                  </a:cubicBezTo>
                  <a:cubicBezTo>
                    <a:pt x="571" y="1142"/>
                    <a:pt x="434" y="526"/>
                    <a:pt x="640" y="252"/>
                  </a:cubicBezTo>
                  <a:cubicBezTo>
                    <a:pt x="640" y="160"/>
                    <a:pt x="663" y="92"/>
                    <a:pt x="6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4"/>
            <p:cNvSpPr/>
            <p:nvPr/>
          </p:nvSpPr>
          <p:spPr>
            <a:xfrm>
              <a:off x="2908261" y="3140052"/>
              <a:ext cx="104756" cy="65708"/>
            </a:xfrm>
            <a:custGeom>
              <a:avLst/>
              <a:gdLst/>
              <a:ahLst/>
              <a:cxnLst/>
              <a:rect l="l" t="t" r="r" b="b"/>
              <a:pathLst>
                <a:path w="3882" h="2435" extrusionOk="0">
                  <a:moveTo>
                    <a:pt x="1" y="0"/>
                  </a:moveTo>
                  <a:cubicBezTo>
                    <a:pt x="1119" y="799"/>
                    <a:pt x="2306" y="1552"/>
                    <a:pt x="3493" y="2306"/>
                  </a:cubicBezTo>
                  <a:cubicBezTo>
                    <a:pt x="3582" y="2377"/>
                    <a:pt x="3699" y="2434"/>
                    <a:pt x="3800" y="2434"/>
                  </a:cubicBezTo>
                  <a:cubicBezTo>
                    <a:pt x="3829" y="2434"/>
                    <a:pt x="3856" y="2430"/>
                    <a:pt x="3881" y="2420"/>
                  </a:cubicBezTo>
                  <a:cubicBezTo>
                    <a:pt x="3858" y="1940"/>
                    <a:pt x="3470" y="1575"/>
                    <a:pt x="3082" y="1301"/>
                  </a:cubicBezTo>
                  <a:cubicBezTo>
                    <a:pt x="2169" y="639"/>
                    <a:pt x="1119" y="183"/>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8" name="Google Shape;628;p34"/>
          <p:cNvSpPr/>
          <p:nvPr/>
        </p:nvSpPr>
        <p:spPr>
          <a:xfrm>
            <a:off x="8821275" y="2017800"/>
            <a:ext cx="205140" cy="205140"/>
          </a:xfrm>
          <a:custGeom>
            <a:avLst/>
            <a:gdLst/>
            <a:ahLst/>
            <a:cxnLst/>
            <a:rect l="l" t="t" r="r" b="b"/>
            <a:pathLst>
              <a:path w="7602" h="7602" extrusionOk="0">
                <a:moveTo>
                  <a:pt x="2648" y="1"/>
                </a:moveTo>
                <a:cubicBezTo>
                  <a:pt x="2420" y="1"/>
                  <a:pt x="2237" y="183"/>
                  <a:pt x="2237" y="434"/>
                </a:cubicBezTo>
                <a:lnTo>
                  <a:pt x="2237" y="1804"/>
                </a:lnTo>
                <a:cubicBezTo>
                  <a:pt x="2237" y="2032"/>
                  <a:pt x="2032" y="2215"/>
                  <a:pt x="1804" y="2215"/>
                </a:cubicBezTo>
                <a:lnTo>
                  <a:pt x="434" y="2215"/>
                </a:lnTo>
                <a:cubicBezTo>
                  <a:pt x="206" y="2215"/>
                  <a:pt x="0" y="2420"/>
                  <a:pt x="0" y="2648"/>
                </a:cubicBezTo>
                <a:lnTo>
                  <a:pt x="0" y="4954"/>
                </a:lnTo>
                <a:cubicBezTo>
                  <a:pt x="0" y="5182"/>
                  <a:pt x="206" y="5387"/>
                  <a:pt x="434" y="5387"/>
                </a:cubicBezTo>
                <a:lnTo>
                  <a:pt x="1804" y="5387"/>
                </a:lnTo>
                <a:cubicBezTo>
                  <a:pt x="2032" y="5387"/>
                  <a:pt x="2237" y="5570"/>
                  <a:pt x="2237" y="5798"/>
                </a:cubicBezTo>
                <a:lnTo>
                  <a:pt x="2237" y="7168"/>
                </a:lnTo>
                <a:cubicBezTo>
                  <a:pt x="2237" y="7419"/>
                  <a:pt x="2420" y="7601"/>
                  <a:pt x="2648" y="7601"/>
                </a:cubicBezTo>
                <a:lnTo>
                  <a:pt x="4976" y="7601"/>
                </a:lnTo>
                <a:cubicBezTo>
                  <a:pt x="5205" y="7601"/>
                  <a:pt x="5387" y="7419"/>
                  <a:pt x="5387" y="7168"/>
                </a:cubicBezTo>
                <a:lnTo>
                  <a:pt x="5387" y="5798"/>
                </a:lnTo>
                <a:cubicBezTo>
                  <a:pt x="5387" y="5570"/>
                  <a:pt x="5570" y="5387"/>
                  <a:pt x="5798" y="5387"/>
                </a:cubicBezTo>
                <a:lnTo>
                  <a:pt x="7190" y="5387"/>
                </a:lnTo>
                <a:cubicBezTo>
                  <a:pt x="7419" y="5387"/>
                  <a:pt x="7601" y="5182"/>
                  <a:pt x="7601" y="4954"/>
                </a:cubicBezTo>
                <a:lnTo>
                  <a:pt x="7601" y="2648"/>
                </a:lnTo>
                <a:cubicBezTo>
                  <a:pt x="7601" y="2420"/>
                  <a:pt x="7419" y="2215"/>
                  <a:pt x="7190" y="2215"/>
                </a:cubicBezTo>
                <a:lnTo>
                  <a:pt x="5798" y="2215"/>
                </a:lnTo>
                <a:cubicBezTo>
                  <a:pt x="5570" y="2215"/>
                  <a:pt x="5387" y="2032"/>
                  <a:pt x="5387" y="1804"/>
                </a:cubicBezTo>
                <a:lnTo>
                  <a:pt x="5387" y="434"/>
                </a:lnTo>
                <a:cubicBezTo>
                  <a:pt x="5387" y="183"/>
                  <a:pt x="5205" y="1"/>
                  <a:pt x="49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4"/>
          <p:cNvSpPr/>
          <p:nvPr/>
        </p:nvSpPr>
        <p:spPr>
          <a:xfrm>
            <a:off x="597062" y="364689"/>
            <a:ext cx="204519" cy="204519"/>
          </a:xfrm>
          <a:custGeom>
            <a:avLst/>
            <a:gdLst/>
            <a:ahLst/>
            <a:cxnLst/>
            <a:rect l="l" t="t" r="r" b="b"/>
            <a:pathLst>
              <a:path w="7579" h="7579" extrusionOk="0">
                <a:moveTo>
                  <a:pt x="2625" y="1"/>
                </a:moveTo>
                <a:cubicBezTo>
                  <a:pt x="2397" y="1"/>
                  <a:pt x="2214" y="183"/>
                  <a:pt x="2214" y="412"/>
                </a:cubicBezTo>
                <a:lnTo>
                  <a:pt x="2214" y="1781"/>
                </a:lnTo>
                <a:cubicBezTo>
                  <a:pt x="2214" y="2032"/>
                  <a:pt x="2032" y="2215"/>
                  <a:pt x="1804" y="2215"/>
                </a:cubicBezTo>
                <a:lnTo>
                  <a:pt x="411" y="2215"/>
                </a:lnTo>
                <a:cubicBezTo>
                  <a:pt x="183" y="2215"/>
                  <a:pt x="0" y="2397"/>
                  <a:pt x="0" y="2626"/>
                </a:cubicBezTo>
                <a:lnTo>
                  <a:pt x="0" y="4954"/>
                </a:lnTo>
                <a:cubicBezTo>
                  <a:pt x="0" y="5182"/>
                  <a:pt x="183" y="5365"/>
                  <a:pt x="411" y="5365"/>
                </a:cubicBezTo>
                <a:lnTo>
                  <a:pt x="1804" y="5365"/>
                </a:lnTo>
                <a:cubicBezTo>
                  <a:pt x="2032" y="5365"/>
                  <a:pt x="2214" y="5547"/>
                  <a:pt x="2214" y="5775"/>
                </a:cubicBezTo>
                <a:lnTo>
                  <a:pt x="2214" y="7168"/>
                </a:lnTo>
                <a:cubicBezTo>
                  <a:pt x="2214" y="7396"/>
                  <a:pt x="2397" y="7579"/>
                  <a:pt x="2625" y="7579"/>
                </a:cubicBezTo>
                <a:lnTo>
                  <a:pt x="4953" y="7579"/>
                </a:lnTo>
                <a:cubicBezTo>
                  <a:pt x="5182" y="7579"/>
                  <a:pt x="5364" y="7396"/>
                  <a:pt x="5364" y="7168"/>
                </a:cubicBezTo>
                <a:lnTo>
                  <a:pt x="5364" y="5775"/>
                </a:lnTo>
                <a:cubicBezTo>
                  <a:pt x="5364" y="5547"/>
                  <a:pt x="5570" y="5365"/>
                  <a:pt x="5798" y="5365"/>
                </a:cubicBezTo>
                <a:lnTo>
                  <a:pt x="7168" y="5365"/>
                </a:lnTo>
                <a:cubicBezTo>
                  <a:pt x="7396" y="5365"/>
                  <a:pt x="7578" y="5182"/>
                  <a:pt x="7578" y="4954"/>
                </a:cubicBezTo>
                <a:lnTo>
                  <a:pt x="7578" y="2626"/>
                </a:lnTo>
                <a:cubicBezTo>
                  <a:pt x="7578" y="2397"/>
                  <a:pt x="7396" y="2215"/>
                  <a:pt x="7168" y="2215"/>
                </a:cubicBezTo>
                <a:lnTo>
                  <a:pt x="5798" y="2215"/>
                </a:lnTo>
                <a:cubicBezTo>
                  <a:pt x="5570" y="2215"/>
                  <a:pt x="5364" y="2032"/>
                  <a:pt x="5364" y="1781"/>
                </a:cubicBezTo>
                <a:lnTo>
                  <a:pt x="5364" y="412"/>
                </a:lnTo>
                <a:cubicBezTo>
                  <a:pt x="5364" y="183"/>
                  <a:pt x="5182" y="1"/>
                  <a:pt x="49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0" name="Google Shape;630;p34"/>
          <p:cNvGrpSpPr/>
          <p:nvPr/>
        </p:nvGrpSpPr>
        <p:grpSpPr>
          <a:xfrm flipH="1">
            <a:off x="7316051" y="3215255"/>
            <a:ext cx="436105" cy="547391"/>
            <a:chOff x="3474326" y="3626268"/>
            <a:chExt cx="436105" cy="547391"/>
          </a:xfrm>
        </p:grpSpPr>
        <p:sp>
          <p:nvSpPr>
            <p:cNvPr id="631" name="Google Shape;631;p34"/>
            <p:cNvSpPr/>
            <p:nvPr/>
          </p:nvSpPr>
          <p:spPr>
            <a:xfrm>
              <a:off x="3474326" y="3626268"/>
              <a:ext cx="436105" cy="547391"/>
            </a:xfrm>
            <a:custGeom>
              <a:avLst/>
              <a:gdLst/>
              <a:ahLst/>
              <a:cxnLst/>
              <a:rect l="l" t="t" r="r" b="b"/>
              <a:pathLst>
                <a:path w="16161" h="20285" extrusionOk="0">
                  <a:moveTo>
                    <a:pt x="15014" y="0"/>
                  </a:moveTo>
                  <a:cubicBezTo>
                    <a:pt x="14698" y="0"/>
                    <a:pt x="14368" y="114"/>
                    <a:pt x="14106" y="288"/>
                  </a:cubicBezTo>
                  <a:cubicBezTo>
                    <a:pt x="13307" y="790"/>
                    <a:pt x="12897" y="1703"/>
                    <a:pt x="12508" y="2548"/>
                  </a:cubicBezTo>
                  <a:cubicBezTo>
                    <a:pt x="12394" y="2822"/>
                    <a:pt x="12257" y="3118"/>
                    <a:pt x="12029" y="3301"/>
                  </a:cubicBezTo>
                  <a:cubicBezTo>
                    <a:pt x="11755" y="3506"/>
                    <a:pt x="11390" y="3552"/>
                    <a:pt x="11070" y="3666"/>
                  </a:cubicBezTo>
                  <a:cubicBezTo>
                    <a:pt x="10591" y="3872"/>
                    <a:pt x="10203" y="4282"/>
                    <a:pt x="10066" y="4785"/>
                  </a:cubicBezTo>
                  <a:cubicBezTo>
                    <a:pt x="9952" y="5173"/>
                    <a:pt x="9975" y="5629"/>
                    <a:pt x="9792" y="5994"/>
                  </a:cubicBezTo>
                  <a:cubicBezTo>
                    <a:pt x="9541" y="6519"/>
                    <a:pt x="8971" y="6816"/>
                    <a:pt x="8400" y="6953"/>
                  </a:cubicBezTo>
                  <a:cubicBezTo>
                    <a:pt x="7852" y="7090"/>
                    <a:pt x="7259" y="7113"/>
                    <a:pt x="6734" y="7295"/>
                  </a:cubicBezTo>
                  <a:cubicBezTo>
                    <a:pt x="5547" y="7729"/>
                    <a:pt x="4816" y="8870"/>
                    <a:pt x="4177" y="9943"/>
                  </a:cubicBezTo>
                  <a:cubicBezTo>
                    <a:pt x="3104" y="11701"/>
                    <a:pt x="2054" y="13458"/>
                    <a:pt x="982" y="15216"/>
                  </a:cubicBezTo>
                  <a:cubicBezTo>
                    <a:pt x="685" y="15718"/>
                    <a:pt x="365" y="16220"/>
                    <a:pt x="183" y="16791"/>
                  </a:cubicBezTo>
                  <a:cubicBezTo>
                    <a:pt x="23" y="17339"/>
                    <a:pt x="0" y="17978"/>
                    <a:pt x="251" y="18503"/>
                  </a:cubicBezTo>
                  <a:cubicBezTo>
                    <a:pt x="457" y="18913"/>
                    <a:pt x="776" y="19233"/>
                    <a:pt x="1141" y="19507"/>
                  </a:cubicBezTo>
                  <a:cubicBezTo>
                    <a:pt x="1621" y="19872"/>
                    <a:pt x="2146" y="20192"/>
                    <a:pt x="2739" y="20260"/>
                  </a:cubicBezTo>
                  <a:cubicBezTo>
                    <a:pt x="2852" y="20277"/>
                    <a:pt x="2964" y="20285"/>
                    <a:pt x="3076" y="20285"/>
                  </a:cubicBezTo>
                  <a:cubicBezTo>
                    <a:pt x="3732" y="20285"/>
                    <a:pt x="4361" y="20011"/>
                    <a:pt x="4908" y="19621"/>
                  </a:cubicBezTo>
                  <a:cubicBezTo>
                    <a:pt x="5524" y="19165"/>
                    <a:pt x="6003" y="18548"/>
                    <a:pt x="6483" y="17955"/>
                  </a:cubicBezTo>
                  <a:cubicBezTo>
                    <a:pt x="7738" y="16403"/>
                    <a:pt x="8993" y="14851"/>
                    <a:pt x="10249" y="13298"/>
                  </a:cubicBezTo>
                  <a:cubicBezTo>
                    <a:pt x="10774" y="12637"/>
                    <a:pt x="11299" y="11975"/>
                    <a:pt x="11550" y="11176"/>
                  </a:cubicBezTo>
                  <a:cubicBezTo>
                    <a:pt x="11824" y="10171"/>
                    <a:pt x="11641" y="9121"/>
                    <a:pt x="11436" y="8094"/>
                  </a:cubicBezTo>
                  <a:cubicBezTo>
                    <a:pt x="12303" y="7775"/>
                    <a:pt x="13056" y="7067"/>
                    <a:pt x="13444" y="6200"/>
                  </a:cubicBezTo>
                  <a:cubicBezTo>
                    <a:pt x="13695" y="5584"/>
                    <a:pt x="13787" y="4899"/>
                    <a:pt x="14106" y="4305"/>
                  </a:cubicBezTo>
                  <a:cubicBezTo>
                    <a:pt x="14403" y="3712"/>
                    <a:pt x="14928" y="3255"/>
                    <a:pt x="15362" y="2730"/>
                  </a:cubicBezTo>
                  <a:cubicBezTo>
                    <a:pt x="15795" y="2205"/>
                    <a:pt x="16161" y="1543"/>
                    <a:pt x="16046" y="881"/>
                  </a:cubicBezTo>
                  <a:cubicBezTo>
                    <a:pt x="16001" y="653"/>
                    <a:pt x="15909" y="425"/>
                    <a:pt x="15727" y="265"/>
                  </a:cubicBezTo>
                  <a:cubicBezTo>
                    <a:pt x="15530" y="79"/>
                    <a:pt x="15277" y="0"/>
                    <a:pt x="150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4"/>
            <p:cNvSpPr/>
            <p:nvPr/>
          </p:nvSpPr>
          <p:spPr>
            <a:xfrm>
              <a:off x="3495887" y="3856369"/>
              <a:ext cx="263023" cy="294352"/>
            </a:xfrm>
            <a:custGeom>
              <a:avLst/>
              <a:gdLst/>
              <a:ahLst/>
              <a:cxnLst/>
              <a:rect l="l" t="t" r="r" b="b"/>
              <a:pathLst>
                <a:path w="9747" h="10908" extrusionOk="0">
                  <a:moveTo>
                    <a:pt x="5318" y="1"/>
                  </a:moveTo>
                  <a:cubicBezTo>
                    <a:pt x="3561" y="2055"/>
                    <a:pt x="2054" y="4498"/>
                    <a:pt x="867" y="7054"/>
                  </a:cubicBezTo>
                  <a:cubicBezTo>
                    <a:pt x="411" y="8035"/>
                    <a:pt x="0" y="9245"/>
                    <a:pt x="616" y="10135"/>
                  </a:cubicBezTo>
                  <a:cubicBezTo>
                    <a:pt x="974" y="10665"/>
                    <a:pt x="1602" y="10908"/>
                    <a:pt x="2245" y="10908"/>
                  </a:cubicBezTo>
                  <a:cubicBezTo>
                    <a:pt x="2627" y="10908"/>
                    <a:pt x="3015" y="10822"/>
                    <a:pt x="3355" y="10660"/>
                  </a:cubicBezTo>
                  <a:cubicBezTo>
                    <a:pt x="4291" y="10250"/>
                    <a:pt x="4953" y="9405"/>
                    <a:pt x="5592" y="8606"/>
                  </a:cubicBezTo>
                  <a:cubicBezTo>
                    <a:pt x="6985" y="6871"/>
                    <a:pt x="8354" y="5114"/>
                    <a:pt x="9747" y="3356"/>
                  </a:cubicBezTo>
                  <a:cubicBezTo>
                    <a:pt x="8879" y="3105"/>
                    <a:pt x="7966" y="2854"/>
                    <a:pt x="7350" y="2192"/>
                  </a:cubicBezTo>
                  <a:cubicBezTo>
                    <a:pt x="6642" y="1462"/>
                    <a:pt x="6300" y="275"/>
                    <a:pt x="5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4"/>
            <p:cNvSpPr/>
            <p:nvPr/>
          </p:nvSpPr>
          <p:spPr>
            <a:xfrm>
              <a:off x="3731169" y="3626268"/>
              <a:ext cx="179261" cy="217823"/>
            </a:xfrm>
            <a:custGeom>
              <a:avLst/>
              <a:gdLst/>
              <a:ahLst/>
              <a:cxnLst/>
              <a:rect l="l" t="t" r="r" b="b"/>
              <a:pathLst>
                <a:path w="6643" h="8072" extrusionOk="0">
                  <a:moveTo>
                    <a:pt x="5496" y="0"/>
                  </a:moveTo>
                  <a:cubicBezTo>
                    <a:pt x="5180" y="0"/>
                    <a:pt x="4850" y="114"/>
                    <a:pt x="4588" y="288"/>
                  </a:cubicBezTo>
                  <a:cubicBezTo>
                    <a:pt x="3789" y="790"/>
                    <a:pt x="3379" y="1703"/>
                    <a:pt x="2990" y="2548"/>
                  </a:cubicBezTo>
                  <a:cubicBezTo>
                    <a:pt x="2876" y="2822"/>
                    <a:pt x="2739" y="3118"/>
                    <a:pt x="2511" y="3301"/>
                  </a:cubicBezTo>
                  <a:cubicBezTo>
                    <a:pt x="2237" y="3506"/>
                    <a:pt x="1872" y="3552"/>
                    <a:pt x="1552" y="3666"/>
                  </a:cubicBezTo>
                  <a:cubicBezTo>
                    <a:pt x="1073" y="3872"/>
                    <a:pt x="685" y="4282"/>
                    <a:pt x="548" y="4785"/>
                  </a:cubicBezTo>
                  <a:cubicBezTo>
                    <a:pt x="434" y="5173"/>
                    <a:pt x="457" y="5629"/>
                    <a:pt x="274" y="6017"/>
                  </a:cubicBezTo>
                  <a:cubicBezTo>
                    <a:pt x="206" y="6131"/>
                    <a:pt x="114" y="6268"/>
                    <a:pt x="0" y="6360"/>
                  </a:cubicBezTo>
                  <a:cubicBezTo>
                    <a:pt x="388" y="7113"/>
                    <a:pt x="1050" y="7706"/>
                    <a:pt x="1826" y="8003"/>
                  </a:cubicBezTo>
                  <a:cubicBezTo>
                    <a:pt x="1895" y="8026"/>
                    <a:pt x="1941" y="8049"/>
                    <a:pt x="1986" y="8071"/>
                  </a:cubicBezTo>
                  <a:cubicBezTo>
                    <a:pt x="2831" y="7729"/>
                    <a:pt x="3561" y="7044"/>
                    <a:pt x="3926" y="6200"/>
                  </a:cubicBezTo>
                  <a:cubicBezTo>
                    <a:pt x="4177" y="5584"/>
                    <a:pt x="4269" y="4899"/>
                    <a:pt x="4588" y="4305"/>
                  </a:cubicBezTo>
                  <a:cubicBezTo>
                    <a:pt x="4885" y="3712"/>
                    <a:pt x="5410" y="3255"/>
                    <a:pt x="5844" y="2730"/>
                  </a:cubicBezTo>
                  <a:cubicBezTo>
                    <a:pt x="6277" y="2205"/>
                    <a:pt x="6643" y="1543"/>
                    <a:pt x="6528" y="881"/>
                  </a:cubicBezTo>
                  <a:cubicBezTo>
                    <a:pt x="6483" y="653"/>
                    <a:pt x="6391" y="425"/>
                    <a:pt x="6209" y="265"/>
                  </a:cubicBezTo>
                  <a:cubicBezTo>
                    <a:pt x="6012" y="79"/>
                    <a:pt x="5759" y="0"/>
                    <a:pt x="5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 name="Google Shape;634;p34"/>
          <p:cNvGrpSpPr/>
          <p:nvPr/>
        </p:nvGrpSpPr>
        <p:grpSpPr>
          <a:xfrm>
            <a:off x="3716290" y="4256524"/>
            <a:ext cx="150927" cy="143533"/>
            <a:chOff x="3716290" y="4256524"/>
            <a:chExt cx="150927" cy="143533"/>
          </a:xfrm>
        </p:grpSpPr>
        <p:sp>
          <p:nvSpPr>
            <p:cNvPr id="635" name="Google Shape;635;p34"/>
            <p:cNvSpPr/>
            <p:nvPr/>
          </p:nvSpPr>
          <p:spPr>
            <a:xfrm>
              <a:off x="3723063" y="4256524"/>
              <a:ext cx="144154" cy="125102"/>
            </a:xfrm>
            <a:custGeom>
              <a:avLst/>
              <a:gdLst/>
              <a:ahLst/>
              <a:cxnLst/>
              <a:rect l="l" t="t" r="r" b="b"/>
              <a:pathLst>
                <a:path w="5342" h="4636" extrusionOk="0">
                  <a:moveTo>
                    <a:pt x="2617" y="1"/>
                  </a:moveTo>
                  <a:cubicBezTo>
                    <a:pt x="1907" y="1"/>
                    <a:pt x="1193" y="283"/>
                    <a:pt x="731" y="824"/>
                  </a:cubicBezTo>
                  <a:cubicBezTo>
                    <a:pt x="412" y="1189"/>
                    <a:pt x="1" y="2011"/>
                    <a:pt x="138" y="2810"/>
                  </a:cubicBezTo>
                  <a:cubicBezTo>
                    <a:pt x="252" y="3403"/>
                    <a:pt x="663" y="3905"/>
                    <a:pt x="1188" y="4202"/>
                  </a:cubicBezTo>
                  <a:cubicBezTo>
                    <a:pt x="1713" y="4499"/>
                    <a:pt x="2306" y="4613"/>
                    <a:pt x="2900" y="4636"/>
                  </a:cubicBezTo>
                  <a:cubicBezTo>
                    <a:pt x="3242" y="4636"/>
                    <a:pt x="3584" y="4613"/>
                    <a:pt x="3881" y="4476"/>
                  </a:cubicBezTo>
                  <a:cubicBezTo>
                    <a:pt x="4201" y="4339"/>
                    <a:pt x="4475" y="4065"/>
                    <a:pt x="4680" y="3768"/>
                  </a:cubicBezTo>
                  <a:cubicBezTo>
                    <a:pt x="5342" y="2741"/>
                    <a:pt x="5068" y="1212"/>
                    <a:pt x="4064" y="459"/>
                  </a:cubicBezTo>
                  <a:cubicBezTo>
                    <a:pt x="3650" y="151"/>
                    <a:pt x="3135" y="1"/>
                    <a:pt x="2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4"/>
            <p:cNvSpPr/>
            <p:nvPr/>
          </p:nvSpPr>
          <p:spPr>
            <a:xfrm>
              <a:off x="3752018" y="4279812"/>
              <a:ext cx="83195" cy="76610"/>
            </a:xfrm>
            <a:custGeom>
              <a:avLst/>
              <a:gdLst/>
              <a:ahLst/>
              <a:cxnLst/>
              <a:rect l="l" t="t" r="r" b="b"/>
              <a:pathLst>
                <a:path w="3083" h="2839" extrusionOk="0">
                  <a:moveTo>
                    <a:pt x="1286" y="1"/>
                  </a:moveTo>
                  <a:cubicBezTo>
                    <a:pt x="1219" y="1"/>
                    <a:pt x="1134" y="45"/>
                    <a:pt x="1096" y="121"/>
                  </a:cubicBezTo>
                  <a:cubicBezTo>
                    <a:pt x="1051" y="189"/>
                    <a:pt x="1028" y="280"/>
                    <a:pt x="1028" y="372"/>
                  </a:cubicBezTo>
                  <a:cubicBezTo>
                    <a:pt x="1005" y="668"/>
                    <a:pt x="1028" y="965"/>
                    <a:pt x="1073" y="1239"/>
                  </a:cubicBezTo>
                  <a:cubicBezTo>
                    <a:pt x="1073" y="1262"/>
                    <a:pt x="1073" y="1307"/>
                    <a:pt x="1073" y="1353"/>
                  </a:cubicBezTo>
                  <a:cubicBezTo>
                    <a:pt x="1005" y="1376"/>
                    <a:pt x="914" y="1376"/>
                    <a:pt x="822" y="1399"/>
                  </a:cubicBezTo>
                  <a:cubicBezTo>
                    <a:pt x="754" y="1422"/>
                    <a:pt x="503" y="1513"/>
                    <a:pt x="229" y="1604"/>
                  </a:cubicBezTo>
                  <a:cubicBezTo>
                    <a:pt x="138" y="1627"/>
                    <a:pt x="1" y="1741"/>
                    <a:pt x="69" y="1832"/>
                  </a:cubicBezTo>
                  <a:cubicBezTo>
                    <a:pt x="92" y="1878"/>
                    <a:pt x="160" y="1878"/>
                    <a:pt x="229" y="1878"/>
                  </a:cubicBezTo>
                  <a:cubicBezTo>
                    <a:pt x="548" y="1878"/>
                    <a:pt x="868" y="1855"/>
                    <a:pt x="1188" y="1810"/>
                  </a:cubicBezTo>
                  <a:cubicBezTo>
                    <a:pt x="1279" y="2084"/>
                    <a:pt x="1416" y="2403"/>
                    <a:pt x="1576" y="2700"/>
                  </a:cubicBezTo>
                  <a:cubicBezTo>
                    <a:pt x="1621" y="2745"/>
                    <a:pt x="1644" y="2814"/>
                    <a:pt x="1713" y="2837"/>
                  </a:cubicBezTo>
                  <a:cubicBezTo>
                    <a:pt x="1720" y="2838"/>
                    <a:pt x="1728" y="2839"/>
                    <a:pt x="1735" y="2839"/>
                  </a:cubicBezTo>
                  <a:cubicBezTo>
                    <a:pt x="1857" y="2839"/>
                    <a:pt x="1918" y="2669"/>
                    <a:pt x="1918" y="2540"/>
                  </a:cubicBezTo>
                  <a:cubicBezTo>
                    <a:pt x="1941" y="2243"/>
                    <a:pt x="1918" y="1969"/>
                    <a:pt x="1872" y="1673"/>
                  </a:cubicBezTo>
                  <a:cubicBezTo>
                    <a:pt x="2283" y="1581"/>
                    <a:pt x="2694" y="1467"/>
                    <a:pt x="3082" y="1307"/>
                  </a:cubicBezTo>
                  <a:cubicBezTo>
                    <a:pt x="3036" y="1170"/>
                    <a:pt x="2854" y="1148"/>
                    <a:pt x="2694" y="1148"/>
                  </a:cubicBezTo>
                  <a:cubicBezTo>
                    <a:pt x="2397" y="1148"/>
                    <a:pt x="2101" y="1170"/>
                    <a:pt x="1781" y="1216"/>
                  </a:cubicBezTo>
                  <a:cubicBezTo>
                    <a:pt x="1690" y="805"/>
                    <a:pt x="1530" y="394"/>
                    <a:pt x="1324" y="6"/>
                  </a:cubicBezTo>
                  <a:cubicBezTo>
                    <a:pt x="1313" y="2"/>
                    <a:pt x="1300" y="1"/>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4"/>
            <p:cNvSpPr/>
            <p:nvPr/>
          </p:nvSpPr>
          <p:spPr>
            <a:xfrm>
              <a:off x="3716290" y="4291065"/>
              <a:ext cx="138001" cy="108992"/>
            </a:xfrm>
            <a:custGeom>
              <a:avLst/>
              <a:gdLst/>
              <a:ahLst/>
              <a:cxnLst/>
              <a:rect l="l" t="t" r="r" b="b"/>
              <a:pathLst>
                <a:path w="5114" h="4039" extrusionOk="0">
                  <a:moveTo>
                    <a:pt x="686" y="0"/>
                  </a:moveTo>
                  <a:lnTo>
                    <a:pt x="686" y="0"/>
                  </a:lnTo>
                  <a:cubicBezTo>
                    <a:pt x="1" y="959"/>
                    <a:pt x="115" y="2397"/>
                    <a:pt x="914" y="3241"/>
                  </a:cubicBezTo>
                  <a:cubicBezTo>
                    <a:pt x="1396" y="3764"/>
                    <a:pt x="2101" y="4039"/>
                    <a:pt x="2806" y="4039"/>
                  </a:cubicBezTo>
                  <a:cubicBezTo>
                    <a:pt x="3270" y="4039"/>
                    <a:pt x="3733" y="3920"/>
                    <a:pt x="4132" y="3675"/>
                  </a:cubicBezTo>
                  <a:cubicBezTo>
                    <a:pt x="4360" y="3538"/>
                    <a:pt x="4566" y="3356"/>
                    <a:pt x="4726" y="3150"/>
                  </a:cubicBezTo>
                  <a:cubicBezTo>
                    <a:pt x="4931" y="2876"/>
                    <a:pt x="5022" y="2580"/>
                    <a:pt x="5091" y="2260"/>
                  </a:cubicBezTo>
                  <a:cubicBezTo>
                    <a:pt x="5091" y="2214"/>
                    <a:pt x="5114" y="2169"/>
                    <a:pt x="5114" y="2123"/>
                  </a:cubicBezTo>
                  <a:lnTo>
                    <a:pt x="5114" y="2123"/>
                  </a:lnTo>
                  <a:cubicBezTo>
                    <a:pt x="5068" y="2237"/>
                    <a:pt x="4999" y="2374"/>
                    <a:pt x="4931" y="2488"/>
                  </a:cubicBezTo>
                  <a:cubicBezTo>
                    <a:pt x="4726" y="2785"/>
                    <a:pt x="4475" y="3059"/>
                    <a:pt x="4132" y="3196"/>
                  </a:cubicBezTo>
                  <a:cubicBezTo>
                    <a:pt x="3835" y="3333"/>
                    <a:pt x="3493" y="3356"/>
                    <a:pt x="3151" y="3356"/>
                  </a:cubicBezTo>
                  <a:cubicBezTo>
                    <a:pt x="2557" y="3333"/>
                    <a:pt x="1964" y="3219"/>
                    <a:pt x="1439" y="2922"/>
                  </a:cubicBezTo>
                  <a:cubicBezTo>
                    <a:pt x="914" y="2625"/>
                    <a:pt x="503" y="2123"/>
                    <a:pt x="389" y="1530"/>
                  </a:cubicBezTo>
                  <a:cubicBezTo>
                    <a:pt x="297" y="982"/>
                    <a:pt x="457" y="411"/>
                    <a:pt x="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34"/>
          <p:cNvGrpSpPr/>
          <p:nvPr/>
        </p:nvGrpSpPr>
        <p:grpSpPr>
          <a:xfrm>
            <a:off x="8154826" y="3096390"/>
            <a:ext cx="1299652" cy="2651951"/>
            <a:chOff x="8154826" y="3096390"/>
            <a:chExt cx="1299652" cy="2651951"/>
          </a:xfrm>
        </p:grpSpPr>
        <p:sp>
          <p:nvSpPr>
            <p:cNvPr id="639" name="Google Shape;639;p34"/>
            <p:cNvSpPr/>
            <p:nvPr/>
          </p:nvSpPr>
          <p:spPr>
            <a:xfrm>
              <a:off x="8761530" y="3096390"/>
              <a:ext cx="692948" cy="785102"/>
            </a:xfrm>
            <a:custGeom>
              <a:avLst/>
              <a:gdLst/>
              <a:ahLst/>
              <a:cxnLst/>
              <a:rect l="l" t="t" r="r" b="b"/>
              <a:pathLst>
                <a:path w="25679" h="29094" extrusionOk="0">
                  <a:moveTo>
                    <a:pt x="15362" y="0"/>
                  </a:moveTo>
                  <a:cubicBezTo>
                    <a:pt x="14997" y="0"/>
                    <a:pt x="14631" y="16"/>
                    <a:pt x="14266" y="43"/>
                  </a:cubicBezTo>
                  <a:cubicBezTo>
                    <a:pt x="13581" y="112"/>
                    <a:pt x="12897" y="203"/>
                    <a:pt x="12280" y="500"/>
                  </a:cubicBezTo>
                  <a:cubicBezTo>
                    <a:pt x="11504" y="888"/>
                    <a:pt x="10911" y="1550"/>
                    <a:pt x="10409" y="2234"/>
                  </a:cubicBezTo>
                  <a:cubicBezTo>
                    <a:pt x="8080" y="5498"/>
                    <a:pt x="7533" y="9653"/>
                    <a:pt x="6254" y="13464"/>
                  </a:cubicBezTo>
                  <a:cubicBezTo>
                    <a:pt x="6232" y="13533"/>
                    <a:pt x="6186" y="13624"/>
                    <a:pt x="6140" y="13693"/>
                  </a:cubicBezTo>
                  <a:cubicBezTo>
                    <a:pt x="6088" y="13737"/>
                    <a:pt x="6021" y="13758"/>
                    <a:pt x="5951" y="13758"/>
                  </a:cubicBezTo>
                  <a:cubicBezTo>
                    <a:pt x="5806" y="13758"/>
                    <a:pt x="5647" y="13671"/>
                    <a:pt x="5570" y="13533"/>
                  </a:cubicBezTo>
                  <a:cubicBezTo>
                    <a:pt x="5456" y="13350"/>
                    <a:pt x="5478" y="13099"/>
                    <a:pt x="5501" y="12871"/>
                  </a:cubicBezTo>
                  <a:cubicBezTo>
                    <a:pt x="5752" y="10383"/>
                    <a:pt x="6277" y="7941"/>
                    <a:pt x="7053" y="5544"/>
                  </a:cubicBezTo>
                  <a:cubicBezTo>
                    <a:pt x="7259" y="4928"/>
                    <a:pt x="7464" y="4289"/>
                    <a:pt x="7487" y="3627"/>
                  </a:cubicBezTo>
                  <a:cubicBezTo>
                    <a:pt x="7510" y="2965"/>
                    <a:pt x="7282" y="2257"/>
                    <a:pt x="6734" y="1869"/>
                  </a:cubicBezTo>
                  <a:cubicBezTo>
                    <a:pt x="6438" y="1663"/>
                    <a:pt x="6097" y="1577"/>
                    <a:pt x="5742" y="1577"/>
                  </a:cubicBezTo>
                  <a:cubicBezTo>
                    <a:pt x="5195" y="1577"/>
                    <a:pt x="4617" y="1784"/>
                    <a:pt x="4132" y="2075"/>
                  </a:cubicBezTo>
                  <a:cubicBezTo>
                    <a:pt x="3196" y="2622"/>
                    <a:pt x="2443" y="3467"/>
                    <a:pt x="1872" y="4403"/>
                  </a:cubicBezTo>
                  <a:cubicBezTo>
                    <a:pt x="0" y="7461"/>
                    <a:pt x="137" y="11296"/>
                    <a:pt x="662" y="14834"/>
                  </a:cubicBezTo>
                  <a:cubicBezTo>
                    <a:pt x="1233" y="18509"/>
                    <a:pt x="2169" y="22138"/>
                    <a:pt x="3470" y="25608"/>
                  </a:cubicBezTo>
                  <a:cubicBezTo>
                    <a:pt x="3903" y="26772"/>
                    <a:pt x="4588" y="28164"/>
                    <a:pt x="5958" y="28735"/>
                  </a:cubicBezTo>
                  <a:cubicBezTo>
                    <a:pt x="6548" y="28997"/>
                    <a:pt x="7176" y="29093"/>
                    <a:pt x="7811" y="29093"/>
                  </a:cubicBezTo>
                  <a:cubicBezTo>
                    <a:pt x="8281" y="29093"/>
                    <a:pt x="8756" y="29041"/>
                    <a:pt x="9222" y="28963"/>
                  </a:cubicBezTo>
                  <a:cubicBezTo>
                    <a:pt x="13673" y="28255"/>
                    <a:pt x="17485" y="25379"/>
                    <a:pt x="20657" y="22161"/>
                  </a:cubicBezTo>
                  <a:cubicBezTo>
                    <a:pt x="22050" y="20746"/>
                    <a:pt x="23351" y="19216"/>
                    <a:pt x="24264" y="17459"/>
                  </a:cubicBezTo>
                  <a:cubicBezTo>
                    <a:pt x="25177" y="15701"/>
                    <a:pt x="25679" y="13670"/>
                    <a:pt x="25382" y="11730"/>
                  </a:cubicBezTo>
                  <a:cubicBezTo>
                    <a:pt x="25291" y="11182"/>
                    <a:pt x="25108" y="10611"/>
                    <a:pt x="24652" y="10337"/>
                  </a:cubicBezTo>
                  <a:cubicBezTo>
                    <a:pt x="24472" y="10236"/>
                    <a:pt x="24273" y="10190"/>
                    <a:pt x="24071" y="10190"/>
                  </a:cubicBezTo>
                  <a:cubicBezTo>
                    <a:pt x="23686" y="10190"/>
                    <a:pt x="23293" y="10356"/>
                    <a:pt x="23008" y="10611"/>
                  </a:cubicBezTo>
                  <a:cubicBezTo>
                    <a:pt x="22552" y="10999"/>
                    <a:pt x="22278" y="11524"/>
                    <a:pt x="22004" y="12049"/>
                  </a:cubicBezTo>
                  <a:cubicBezTo>
                    <a:pt x="20885" y="14241"/>
                    <a:pt x="19516" y="16295"/>
                    <a:pt x="17918" y="18166"/>
                  </a:cubicBezTo>
                  <a:cubicBezTo>
                    <a:pt x="19288" y="15222"/>
                    <a:pt x="20657" y="12255"/>
                    <a:pt x="21639" y="9173"/>
                  </a:cubicBezTo>
                  <a:cubicBezTo>
                    <a:pt x="22232" y="7347"/>
                    <a:pt x="22643" y="5316"/>
                    <a:pt x="21913" y="3558"/>
                  </a:cubicBezTo>
                  <a:cubicBezTo>
                    <a:pt x="21342" y="2166"/>
                    <a:pt x="20087" y="1116"/>
                    <a:pt x="18694" y="568"/>
                  </a:cubicBezTo>
                  <a:cubicBezTo>
                    <a:pt x="17639" y="153"/>
                    <a:pt x="16505" y="0"/>
                    <a:pt x="15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4"/>
            <p:cNvSpPr/>
            <p:nvPr/>
          </p:nvSpPr>
          <p:spPr>
            <a:xfrm>
              <a:off x="8154826" y="3623515"/>
              <a:ext cx="1186935" cy="2124826"/>
            </a:xfrm>
            <a:custGeom>
              <a:avLst/>
              <a:gdLst/>
              <a:ahLst/>
              <a:cxnLst/>
              <a:rect l="l" t="t" r="r" b="b"/>
              <a:pathLst>
                <a:path w="43985" h="78741" extrusionOk="0">
                  <a:moveTo>
                    <a:pt x="15204" y="1"/>
                  </a:moveTo>
                  <a:cubicBezTo>
                    <a:pt x="14564" y="1"/>
                    <a:pt x="13931" y="314"/>
                    <a:pt x="13467" y="755"/>
                  </a:cubicBezTo>
                  <a:cubicBezTo>
                    <a:pt x="12303" y="1805"/>
                    <a:pt x="11938" y="3517"/>
                    <a:pt x="12098" y="5092"/>
                  </a:cubicBezTo>
                  <a:cubicBezTo>
                    <a:pt x="12280" y="6644"/>
                    <a:pt x="12874" y="8105"/>
                    <a:pt x="13376" y="9611"/>
                  </a:cubicBezTo>
                  <a:cubicBezTo>
                    <a:pt x="15727" y="16824"/>
                    <a:pt x="15248" y="24653"/>
                    <a:pt x="13833" y="32140"/>
                  </a:cubicBezTo>
                  <a:cubicBezTo>
                    <a:pt x="12098" y="36226"/>
                    <a:pt x="10957" y="40585"/>
                    <a:pt x="10432" y="44991"/>
                  </a:cubicBezTo>
                  <a:cubicBezTo>
                    <a:pt x="9929" y="41224"/>
                    <a:pt x="8811" y="37435"/>
                    <a:pt x="8583" y="33601"/>
                  </a:cubicBezTo>
                  <a:cubicBezTo>
                    <a:pt x="8332" y="29538"/>
                    <a:pt x="9062" y="25407"/>
                    <a:pt x="8103" y="21458"/>
                  </a:cubicBezTo>
                  <a:cubicBezTo>
                    <a:pt x="7838" y="20331"/>
                    <a:pt x="7124" y="19034"/>
                    <a:pt x="6003" y="19034"/>
                  </a:cubicBezTo>
                  <a:cubicBezTo>
                    <a:pt x="5966" y="19034"/>
                    <a:pt x="5928" y="19035"/>
                    <a:pt x="5889" y="19038"/>
                  </a:cubicBezTo>
                  <a:cubicBezTo>
                    <a:pt x="5364" y="19084"/>
                    <a:pt x="4908" y="19426"/>
                    <a:pt x="4565" y="19814"/>
                  </a:cubicBezTo>
                  <a:cubicBezTo>
                    <a:pt x="3516" y="21001"/>
                    <a:pt x="3264" y="22645"/>
                    <a:pt x="3173" y="24197"/>
                  </a:cubicBezTo>
                  <a:cubicBezTo>
                    <a:pt x="2945" y="28465"/>
                    <a:pt x="3607" y="32756"/>
                    <a:pt x="5136" y="36751"/>
                  </a:cubicBezTo>
                  <a:cubicBezTo>
                    <a:pt x="6711" y="40836"/>
                    <a:pt x="9199" y="44671"/>
                    <a:pt x="10135" y="48871"/>
                  </a:cubicBezTo>
                  <a:cubicBezTo>
                    <a:pt x="9929" y="55947"/>
                    <a:pt x="11482" y="63182"/>
                    <a:pt x="14905" y="69254"/>
                  </a:cubicBezTo>
                  <a:cubicBezTo>
                    <a:pt x="11938" y="66560"/>
                    <a:pt x="9678" y="63228"/>
                    <a:pt x="8240" y="59553"/>
                  </a:cubicBezTo>
                  <a:cubicBezTo>
                    <a:pt x="6985" y="56358"/>
                    <a:pt x="6346" y="52934"/>
                    <a:pt x="4976" y="49784"/>
                  </a:cubicBezTo>
                  <a:cubicBezTo>
                    <a:pt x="4680" y="49168"/>
                    <a:pt x="4337" y="48506"/>
                    <a:pt x="3698" y="48232"/>
                  </a:cubicBezTo>
                  <a:cubicBezTo>
                    <a:pt x="3521" y="48163"/>
                    <a:pt x="3337" y="48132"/>
                    <a:pt x="3153" y="48132"/>
                  </a:cubicBezTo>
                  <a:cubicBezTo>
                    <a:pt x="2600" y="48132"/>
                    <a:pt x="2043" y="48414"/>
                    <a:pt x="1667" y="48825"/>
                  </a:cubicBezTo>
                  <a:cubicBezTo>
                    <a:pt x="1164" y="49396"/>
                    <a:pt x="936" y="50149"/>
                    <a:pt x="799" y="50880"/>
                  </a:cubicBezTo>
                  <a:cubicBezTo>
                    <a:pt x="0" y="55148"/>
                    <a:pt x="1781" y="59599"/>
                    <a:pt x="4702" y="62794"/>
                  </a:cubicBezTo>
                  <a:cubicBezTo>
                    <a:pt x="7510" y="65899"/>
                    <a:pt x="11253" y="67998"/>
                    <a:pt x="15111" y="69619"/>
                  </a:cubicBezTo>
                  <a:cubicBezTo>
                    <a:pt x="17051" y="72952"/>
                    <a:pt x="19539" y="75919"/>
                    <a:pt x="22620" y="78293"/>
                  </a:cubicBezTo>
                  <a:cubicBezTo>
                    <a:pt x="22926" y="78526"/>
                    <a:pt x="23344" y="78740"/>
                    <a:pt x="23701" y="78740"/>
                  </a:cubicBezTo>
                  <a:cubicBezTo>
                    <a:pt x="23903" y="78740"/>
                    <a:pt x="24086" y="78671"/>
                    <a:pt x="24218" y="78498"/>
                  </a:cubicBezTo>
                  <a:cubicBezTo>
                    <a:pt x="19288" y="74960"/>
                    <a:pt x="15818" y="69665"/>
                    <a:pt x="13673" y="63981"/>
                  </a:cubicBezTo>
                  <a:cubicBezTo>
                    <a:pt x="13330" y="63045"/>
                    <a:pt x="13011" y="62087"/>
                    <a:pt x="12737" y="61128"/>
                  </a:cubicBezTo>
                  <a:cubicBezTo>
                    <a:pt x="12303" y="55148"/>
                    <a:pt x="13764" y="49122"/>
                    <a:pt x="17416" y="44534"/>
                  </a:cubicBezTo>
                  <a:cubicBezTo>
                    <a:pt x="19813" y="41476"/>
                    <a:pt x="23077" y="39170"/>
                    <a:pt x="25451" y="36089"/>
                  </a:cubicBezTo>
                  <a:cubicBezTo>
                    <a:pt x="26090" y="35244"/>
                    <a:pt x="26683" y="34103"/>
                    <a:pt x="26135" y="33190"/>
                  </a:cubicBezTo>
                  <a:cubicBezTo>
                    <a:pt x="25784" y="32575"/>
                    <a:pt x="25085" y="32364"/>
                    <a:pt x="24346" y="32364"/>
                  </a:cubicBezTo>
                  <a:cubicBezTo>
                    <a:pt x="23933" y="32364"/>
                    <a:pt x="23507" y="32430"/>
                    <a:pt x="23122" y="32528"/>
                  </a:cubicBezTo>
                  <a:cubicBezTo>
                    <a:pt x="19105" y="33624"/>
                    <a:pt x="15978" y="36910"/>
                    <a:pt x="13969" y="40563"/>
                  </a:cubicBezTo>
                  <a:cubicBezTo>
                    <a:pt x="12372" y="43507"/>
                    <a:pt x="11390" y="46771"/>
                    <a:pt x="11048" y="50081"/>
                  </a:cubicBezTo>
                  <a:cubicBezTo>
                    <a:pt x="10934" y="43986"/>
                    <a:pt x="12098" y="37846"/>
                    <a:pt x="14494" y="32231"/>
                  </a:cubicBezTo>
                  <a:cubicBezTo>
                    <a:pt x="17895" y="28077"/>
                    <a:pt x="22529" y="24904"/>
                    <a:pt x="27665" y="23147"/>
                  </a:cubicBezTo>
                  <a:cubicBezTo>
                    <a:pt x="32595" y="21481"/>
                    <a:pt x="38096" y="21047"/>
                    <a:pt x="42319" y="18011"/>
                  </a:cubicBezTo>
                  <a:cubicBezTo>
                    <a:pt x="42844" y="17623"/>
                    <a:pt x="43368" y="17189"/>
                    <a:pt x="43665" y="16596"/>
                  </a:cubicBezTo>
                  <a:cubicBezTo>
                    <a:pt x="43962" y="16003"/>
                    <a:pt x="43985" y="15226"/>
                    <a:pt x="43551" y="14724"/>
                  </a:cubicBezTo>
                  <a:cubicBezTo>
                    <a:pt x="43277" y="14428"/>
                    <a:pt x="42889" y="14245"/>
                    <a:pt x="42524" y="14108"/>
                  </a:cubicBezTo>
                  <a:cubicBezTo>
                    <a:pt x="41374" y="13717"/>
                    <a:pt x="40169" y="13560"/>
                    <a:pt x="38953" y="13560"/>
                  </a:cubicBezTo>
                  <a:cubicBezTo>
                    <a:pt x="37827" y="13560"/>
                    <a:pt x="36693" y="13694"/>
                    <a:pt x="35585" y="13903"/>
                  </a:cubicBezTo>
                  <a:cubicBezTo>
                    <a:pt x="30153" y="14884"/>
                    <a:pt x="25085" y="17623"/>
                    <a:pt x="21114" y="21458"/>
                  </a:cubicBezTo>
                  <a:cubicBezTo>
                    <a:pt x="21548" y="20864"/>
                    <a:pt x="22004" y="20294"/>
                    <a:pt x="22461" y="19723"/>
                  </a:cubicBezTo>
                  <a:cubicBezTo>
                    <a:pt x="24241" y="17463"/>
                    <a:pt x="25998" y="15204"/>
                    <a:pt x="27779" y="12967"/>
                  </a:cubicBezTo>
                  <a:cubicBezTo>
                    <a:pt x="28190" y="12419"/>
                    <a:pt x="28646" y="11848"/>
                    <a:pt x="29194" y="11437"/>
                  </a:cubicBezTo>
                  <a:cubicBezTo>
                    <a:pt x="30175" y="10730"/>
                    <a:pt x="31431" y="10502"/>
                    <a:pt x="32572" y="10114"/>
                  </a:cubicBezTo>
                  <a:cubicBezTo>
                    <a:pt x="33736" y="9748"/>
                    <a:pt x="34946" y="9086"/>
                    <a:pt x="35357" y="7945"/>
                  </a:cubicBezTo>
                  <a:cubicBezTo>
                    <a:pt x="34923" y="7788"/>
                    <a:pt x="34458" y="7710"/>
                    <a:pt x="33993" y="7710"/>
                  </a:cubicBezTo>
                  <a:cubicBezTo>
                    <a:pt x="33309" y="7710"/>
                    <a:pt x="32622" y="7879"/>
                    <a:pt x="32024" y="8219"/>
                  </a:cubicBezTo>
                  <a:cubicBezTo>
                    <a:pt x="32892" y="7215"/>
                    <a:pt x="33531" y="6051"/>
                    <a:pt x="33896" y="4772"/>
                  </a:cubicBezTo>
                  <a:cubicBezTo>
                    <a:pt x="33987" y="4499"/>
                    <a:pt x="34033" y="4179"/>
                    <a:pt x="33873" y="3951"/>
                  </a:cubicBezTo>
                  <a:cubicBezTo>
                    <a:pt x="33753" y="3779"/>
                    <a:pt x="33580" y="3710"/>
                    <a:pt x="33389" y="3710"/>
                  </a:cubicBezTo>
                  <a:cubicBezTo>
                    <a:pt x="33073" y="3710"/>
                    <a:pt x="32705" y="3897"/>
                    <a:pt x="32435" y="4111"/>
                  </a:cubicBezTo>
                  <a:cubicBezTo>
                    <a:pt x="31522" y="4864"/>
                    <a:pt x="30746" y="5777"/>
                    <a:pt x="30153" y="6827"/>
                  </a:cubicBezTo>
                  <a:cubicBezTo>
                    <a:pt x="30563" y="5343"/>
                    <a:pt x="30700" y="3768"/>
                    <a:pt x="30495" y="2239"/>
                  </a:cubicBezTo>
                  <a:cubicBezTo>
                    <a:pt x="30449" y="1897"/>
                    <a:pt x="30335" y="1508"/>
                    <a:pt x="30016" y="1417"/>
                  </a:cubicBezTo>
                  <a:cubicBezTo>
                    <a:pt x="29975" y="1406"/>
                    <a:pt x="29935" y="1401"/>
                    <a:pt x="29896" y="1401"/>
                  </a:cubicBezTo>
                  <a:cubicBezTo>
                    <a:pt x="29605" y="1401"/>
                    <a:pt x="29352" y="1683"/>
                    <a:pt x="29171" y="1965"/>
                  </a:cubicBezTo>
                  <a:cubicBezTo>
                    <a:pt x="28190" y="3517"/>
                    <a:pt x="27596" y="5343"/>
                    <a:pt x="27505" y="7215"/>
                  </a:cubicBezTo>
                  <a:cubicBezTo>
                    <a:pt x="27414" y="6165"/>
                    <a:pt x="27003" y="5161"/>
                    <a:pt x="26364" y="4339"/>
                  </a:cubicBezTo>
                  <a:cubicBezTo>
                    <a:pt x="26139" y="4045"/>
                    <a:pt x="25783" y="3764"/>
                    <a:pt x="25455" y="3764"/>
                  </a:cubicBezTo>
                  <a:cubicBezTo>
                    <a:pt x="25350" y="3764"/>
                    <a:pt x="25248" y="3793"/>
                    <a:pt x="25154" y="3859"/>
                  </a:cubicBezTo>
                  <a:cubicBezTo>
                    <a:pt x="24834" y="4065"/>
                    <a:pt x="24834" y="4499"/>
                    <a:pt x="24880" y="4864"/>
                  </a:cubicBezTo>
                  <a:cubicBezTo>
                    <a:pt x="25108" y="7192"/>
                    <a:pt x="25930" y="9474"/>
                    <a:pt x="27528" y="11346"/>
                  </a:cubicBezTo>
                  <a:cubicBezTo>
                    <a:pt x="24720" y="15820"/>
                    <a:pt x="21068" y="19700"/>
                    <a:pt x="18124" y="24105"/>
                  </a:cubicBezTo>
                  <a:cubicBezTo>
                    <a:pt x="17256" y="25429"/>
                    <a:pt x="16435" y="26776"/>
                    <a:pt x="15704" y="28191"/>
                  </a:cubicBezTo>
                  <a:cubicBezTo>
                    <a:pt x="16982" y="24562"/>
                    <a:pt x="17918" y="20819"/>
                    <a:pt x="18512" y="17030"/>
                  </a:cubicBezTo>
                  <a:cubicBezTo>
                    <a:pt x="19196" y="12602"/>
                    <a:pt x="19402" y="8059"/>
                    <a:pt x="18420" y="3723"/>
                  </a:cubicBezTo>
                  <a:cubicBezTo>
                    <a:pt x="18010" y="2011"/>
                    <a:pt x="17028" y="25"/>
                    <a:pt x="15271" y="2"/>
                  </a:cubicBezTo>
                  <a:cubicBezTo>
                    <a:pt x="15248" y="1"/>
                    <a:pt x="15226" y="1"/>
                    <a:pt x="15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 name="Google Shape;641;p34"/>
          <p:cNvGrpSpPr/>
          <p:nvPr/>
        </p:nvGrpSpPr>
        <p:grpSpPr>
          <a:xfrm>
            <a:off x="4017428" y="2426261"/>
            <a:ext cx="1109326" cy="2740462"/>
            <a:chOff x="1985590" y="3490398"/>
            <a:chExt cx="1109326" cy="2740462"/>
          </a:xfrm>
        </p:grpSpPr>
        <p:sp>
          <p:nvSpPr>
            <p:cNvPr id="642" name="Google Shape;642;p34"/>
            <p:cNvSpPr/>
            <p:nvPr/>
          </p:nvSpPr>
          <p:spPr>
            <a:xfrm>
              <a:off x="2299102" y="3490398"/>
              <a:ext cx="614745" cy="567414"/>
            </a:xfrm>
            <a:custGeom>
              <a:avLst/>
              <a:gdLst/>
              <a:ahLst/>
              <a:cxnLst/>
              <a:rect l="l" t="t" r="r" b="b"/>
              <a:pathLst>
                <a:path w="22781" h="21027" extrusionOk="0">
                  <a:moveTo>
                    <a:pt x="12014" y="1"/>
                  </a:moveTo>
                  <a:cubicBezTo>
                    <a:pt x="11821" y="1"/>
                    <a:pt x="11628" y="10"/>
                    <a:pt x="11436" y="28"/>
                  </a:cubicBezTo>
                  <a:cubicBezTo>
                    <a:pt x="9496" y="210"/>
                    <a:pt x="7715" y="1214"/>
                    <a:pt x="6186" y="2447"/>
                  </a:cubicBezTo>
                  <a:cubicBezTo>
                    <a:pt x="5410" y="3086"/>
                    <a:pt x="4657" y="3839"/>
                    <a:pt x="4337" y="4798"/>
                  </a:cubicBezTo>
                  <a:cubicBezTo>
                    <a:pt x="3858" y="6259"/>
                    <a:pt x="4520" y="7834"/>
                    <a:pt x="5159" y="9249"/>
                  </a:cubicBezTo>
                  <a:cubicBezTo>
                    <a:pt x="6026" y="11189"/>
                    <a:pt x="6917" y="13129"/>
                    <a:pt x="7807" y="15069"/>
                  </a:cubicBezTo>
                  <a:cubicBezTo>
                    <a:pt x="6483" y="13746"/>
                    <a:pt x="5182" y="12422"/>
                    <a:pt x="3881" y="11098"/>
                  </a:cubicBezTo>
                  <a:cubicBezTo>
                    <a:pt x="3289" y="10506"/>
                    <a:pt x="2600" y="9876"/>
                    <a:pt x="1795" y="9876"/>
                  </a:cubicBezTo>
                  <a:cubicBezTo>
                    <a:pt x="1730" y="9876"/>
                    <a:pt x="1664" y="9880"/>
                    <a:pt x="1598" y="9888"/>
                  </a:cubicBezTo>
                  <a:cubicBezTo>
                    <a:pt x="754" y="9979"/>
                    <a:pt x="137" y="10847"/>
                    <a:pt x="69" y="11691"/>
                  </a:cubicBezTo>
                  <a:cubicBezTo>
                    <a:pt x="1" y="12536"/>
                    <a:pt x="343" y="13380"/>
                    <a:pt x="754" y="14111"/>
                  </a:cubicBezTo>
                  <a:cubicBezTo>
                    <a:pt x="2899" y="18060"/>
                    <a:pt x="7168" y="20776"/>
                    <a:pt x="11664" y="21027"/>
                  </a:cubicBezTo>
                  <a:cubicBezTo>
                    <a:pt x="17485" y="20639"/>
                    <a:pt x="22506" y="15069"/>
                    <a:pt x="22735" y="8952"/>
                  </a:cubicBezTo>
                  <a:cubicBezTo>
                    <a:pt x="22780" y="7834"/>
                    <a:pt x="22643" y="6601"/>
                    <a:pt x="21890" y="5780"/>
                  </a:cubicBezTo>
                  <a:cubicBezTo>
                    <a:pt x="21485" y="5325"/>
                    <a:pt x="20848" y="5062"/>
                    <a:pt x="20247" y="5062"/>
                  </a:cubicBezTo>
                  <a:cubicBezTo>
                    <a:pt x="19731" y="5062"/>
                    <a:pt x="19241" y="5256"/>
                    <a:pt x="18946" y="5688"/>
                  </a:cubicBezTo>
                  <a:cubicBezTo>
                    <a:pt x="18558" y="6213"/>
                    <a:pt x="18580" y="6944"/>
                    <a:pt x="18580" y="7606"/>
                  </a:cubicBezTo>
                  <a:cubicBezTo>
                    <a:pt x="18535" y="9569"/>
                    <a:pt x="17964" y="11554"/>
                    <a:pt x="16960" y="13266"/>
                  </a:cubicBezTo>
                  <a:cubicBezTo>
                    <a:pt x="17097" y="11372"/>
                    <a:pt x="17211" y="9477"/>
                    <a:pt x="17348" y="7583"/>
                  </a:cubicBezTo>
                  <a:cubicBezTo>
                    <a:pt x="17462" y="5757"/>
                    <a:pt x="17553" y="3794"/>
                    <a:pt x="16572" y="2264"/>
                  </a:cubicBezTo>
                  <a:cubicBezTo>
                    <a:pt x="15604" y="761"/>
                    <a:pt x="13799" y="1"/>
                    <a:pt x="12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4"/>
            <p:cNvSpPr/>
            <p:nvPr/>
          </p:nvSpPr>
          <p:spPr>
            <a:xfrm>
              <a:off x="1985590" y="3902567"/>
              <a:ext cx="1109326" cy="2328293"/>
            </a:xfrm>
            <a:custGeom>
              <a:avLst/>
              <a:gdLst/>
              <a:ahLst/>
              <a:cxnLst/>
              <a:rect l="l" t="t" r="r" b="b"/>
              <a:pathLst>
                <a:path w="41109" h="86281" extrusionOk="0">
                  <a:moveTo>
                    <a:pt x="3600" y="39967"/>
                  </a:moveTo>
                  <a:cubicBezTo>
                    <a:pt x="2921" y="39967"/>
                    <a:pt x="2330" y="40561"/>
                    <a:pt x="1941" y="41155"/>
                  </a:cubicBezTo>
                  <a:cubicBezTo>
                    <a:pt x="320" y="43620"/>
                    <a:pt x="0" y="46747"/>
                    <a:pt x="183" y="49691"/>
                  </a:cubicBezTo>
                  <a:cubicBezTo>
                    <a:pt x="434" y="53983"/>
                    <a:pt x="1667" y="58228"/>
                    <a:pt x="3744" y="61994"/>
                  </a:cubicBezTo>
                  <a:cubicBezTo>
                    <a:pt x="5342" y="64916"/>
                    <a:pt x="7442" y="67541"/>
                    <a:pt x="9633" y="70074"/>
                  </a:cubicBezTo>
                  <a:cubicBezTo>
                    <a:pt x="8355" y="68294"/>
                    <a:pt x="7693" y="66514"/>
                    <a:pt x="7213" y="64802"/>
                  </a:cubicBezTo>
                  <a:cubicBezTo>
                    <a:pt x="5387" y="58479"/>
                    <a:pt x="4794" y="51791"/>
                    <a:pt x="5479" y="45241"/>
                  </a:cubicBezTo>
                  <a:cubicBezTo>
                    <a:pt x="5661" y="43551"/>
                    <a:pt x="5821" y="41611"/>
                    <a:pt x="4611" y="40424"/>
                  </a:cubicBezTo>
                  <a:cubicBezTo>
                    <a:pt x="4383" y="40219"/>
                    <a:pt x="4132" y="40036"/>
                    <a:pt x="3835" y="39991"/>
                  </a:cubicBezTo>
                  <a:cubicBezTo>
                    <a:pt x="3756" y="39974"/>
                    <a:pt x="3677" y="39967"/>
                    <a:pt x="3600" y="39967"/>
                  </a:cubicBezTo>
                  <a:close/>
                  <a:moveTo>
                    <a:pt x="27756" y="1"/>
                  </a:moveTo>
                  <a:cubicBezTo>
                    <a:pt x="26889" y="708"/>
                    <a:pt x="26250" y="1713"/>
                    <a:pt x="25976" y="2808"/>
                  </a:cubicBezTo>
                  <a:cubicBezTo>
                    <a:pt x="25907" y="1941"/>
                    <a:pt x="25770" y="982"/>
                    <a:pt x="25108" y="412"/>
                  </a:cubicBezTo>
                  <a:cubicBezTo>
                    <a:pt x="24881" y="216"/>
                    <a:pt x="24573" y="125"/>
                    <a:pt x="24268" y="125"/>
                  </a:cubicBezTo>
                  <a:cubicBezTo>
                    <a:pt x="23683" y="125"/>
                    <a:pt x="23107" y="458"/>
                    <a:pt x="23122" y="1028"/>
                  </a:cubicBezTo>
                  <a:cubicBezTo>
                    <a:pt x="23145" y="1827"/>
                    <a:pt x="24218" y="2375"/>
                    <a:pt x="24035" y="3151"/>
                  </a:cubicBezTo>
                  <a:cubicBezTo>
                    <a:pt x="24022" y="2561"/>
                    <a:pt x="23437" y="2227"/>
                    <a:pt x="22850" y="2227"/>
                  </a:cubicBezTo>
                  <a:cubicBezTo>
                    <a:pt x="22415" y="2227"/>
                    <a:pt x="21980" y="2410"/>
                    <a:pt x="21776" y="2808"/>
                  </a:cubicBezTo>
                  <a:cubicBezTo>
                    <a:pt x="21388" y="3630"/>
                    <a:pt x="22050" y="4657"/>
                    <a:pt x="22917" y="4885"/>
                  </a:cubicBezTo>
                  <a:cubicBezTo>
                    <a:pt x="22780" y="4870"/>
                    <a:pt x="22641" y="4860"/>
                    <a:pt x="22501" y="4860"/>
                  </a:cubicBezTo>
                  <a:cubicBezTo>
                    <a:pt x="22222" y="4860"/>
                    <a:pt x="21943" y="4901"/>
                    <a:pt x="21684" y="5022"/>
                  </a:cubicBezTo>
                  <a:cubicBezTo>
                    <a:pt x="21205" y="5251"/>
                    <a:pt x="20908" y="5958"/>
                    <a:pt x="21274" y="6369"/>
                  </a:cubicBezTo>
                  <a:cubicBezTo>
                    <a:pt x="21433" y="6529"/>
                    <a:pt x="21662" y="6597"/>
                    <a:pt x="21890" y="6666"/>
                  </a:cubicBezTo>
                  <a:cubicBezTo>
                    <a:pt x="22532" y="6835"/>
                    <a:pt x="23194" y="6941"/>
                    <a:pt x="23888" y="6941"/>
                  </a:cubicBezTo>
                  <a:cubicBezTo>
                    <a:pt x="24502" y="6941"/>
                    <a:pt x="25141" y="6859"/>
                    <a:pt x="25816" y="6666"/>
                  </a:cubicBezTo>
                  <a:lnTo>
                    <a:pt x="25816" y="6666"/>
                  </a:lnTo>
                  <a:cubicBezTo>
                    <a:pt x="26227" y="12783"/>
                    <a:pt x="25108" y="18832"/>
                    <a:pt x="23305" y="24721"/>
                  </a:cubicBezTo>
                  <a:cubicBezTo>
                    <a:pt x="23511" y="22164"/>
                    <a:pt x="23282" y="19471"/>
                    <a:pt x="22963" y="16846"/>
                  </a:cubicBezTo>
                  <a:cubicBezTo>
                    <a:pt x="22689" y="14586"/>
                    <a:pt x="22278" y="12190"/>
                    <a:pt x="20794" y="10455"/>
                  </a:cubicBezTo>
                  <a:cubicBezTo>
                    <a:pt x="20156" y="9694"/>
                    <a:pt x="19222" y="9062"/>
                    <a:pt x="18241" y="9062"/>
                  </a:cubicBezTo>
                  <a:cubicBezTo>
                    <a:pt x="18134" y="9062"/>
                    <a:pt x="18026" y="9070"/>
                    <a:pt x="17918" y="9085"/>
                  </a:cubicBezTo>
                  <a:cubicBezTo>
                    <a:pt x="16709" y="9268"/>
                    <a:pt x="15841" y="10478"/>
                    <a:pt x="15750" y="11710"/>
                  </a:cubicBezTo>
                  <a:cubicBezTo>
                    <a:pt x="15659" y="12920"/>
                    <a:pt x="16184" y="14130"/>
                    <a:pt x="16891" y="15111"/>
                  </a:cubicBezTo>
                  <a:cubicBezTo>
                    <a:pt x="17599" y="16115"/>
                    <a:pt x="18489" y="16983"/>
                    <a:pt x="19265" y="17919"/>
                  </a:cubicBezTo>
                  <a:cubicBezTo>
                    <a:pt x="21548" y="20795"/>
                    <a:pt x="22575" y="24584"/>
                    <a:pt x="22164" y="28213"/>
                  </a:cubicBezTo>
                  <a:cubicBezTo>
                    <a:pt x="21548" y="30039"/>
                    <a:pt x="20863" y="31842"/>
                    <a:pt x="20155" y="33622"/>
                  </a:cubicBezTo>
                  <a:cubicBezTo>
                    <a:pt x="17416" y="40607"/>
                    <a:pt x="14335" y="47523"/>
                    <a:pt x="12440" y="54759"/>
                  </a:cubicBezTo>
                  <a:cubicBezTo>
                    <a:pt x="11276" y="44350"/>
                    <a:pt x="18968" y="34079"/>
                    <a:pt x="16640" y="23899"/>
                  </a:cubicBezTo>
                  <a:cubicBezTo>
                    <a:pt x="16435" y="22963"/>
                    <a:pt x="16092" y="21982"/>
                    <a:pt x="15248" y="21525"/>
                  </a:cubicBezTo>
                  <a:cubicBezTo>
                    <a:pt x="14967" y="21367"/>
                    <a:pt x="14673" y="21296"/>
                    <a:pt x="14381" y="21296"/>
                  </a:cubicBezTo>
                  <a:cubicBezTo>
                    <a:pt x="13106" y="21296"/>
                    <a:pt x="11841" y="22644"/>
                    <a:pt x="11619" y="24036"/>
                  </a:cubicBezTo>
                  <a:cubicBezTo>
                    <a:pt x="11345" y="25748"/>
                    <a:pt x="11984" y="27437"/>
                    <a:pt x="12121" y="29172"/>
                  </a:cubicBezTo>
                  <a:cubicBezTo>
                    <a:pt x="12326" y="31796"/>
                    <a:pt x="11322" y="34353"/>
                    <a:pt x="10683" y="36909"/>
                  </a:cubicBezTo>
                  <a:cubicBezTo>
                    <a:pt x="9176" y="42935"/>
                    <a:pt x="9770" y="49486"/>
                    <a:pt x="12326" y="55147"/>
                  </a:cubicBezTo>
                  <a:cubicBezTo>
                    <a:pt x="11938" y="56699"/>
                    <a:pt x="11596" y="58274"/>
                    <a:pt x="11322" y="59872"/>
                  </a:cubicBezTo>
                  <a:cubicBezTo>
                    <a:pt x="10660" y="63706"/>
                    <a:pt x="10477" y="67678"/>
                    <a:pt x="10911" y="71558"/>
                  </a:cubicBezTo>
                  <a:cubicBezTo>
                    <a:pt x="10477" y="71056"/>
                    <a:pt x="10044" y="70577"/>
                    <a:pt x="9633" y="70074"/>
                  </a:cubicBezTo>
                  <a:lnTo>
                    <a:pt x="9633" y="70074"/>
                  </a:lnTo>
                  <a:cubicBezTo>
                    <a:pt x="9998" y="70599"/>
                    <a:pt x="10432" y="71124"/>
                    <a:pt x="10934" y="71649"/>
                  </a:cubicBezTo>
                  <a:cubicBezTo>
                    <a:pt x="11527" y="76990"/>
                    <a:pt x="13330" y="82103"/>
                    <a:pt x="16686" y="86280"/>
                  </a:cubicBezTo>
                  <a:cubicBezTo>
                    <a:pt x="17234" y="85664"/>
                    <a:pt x="16709" y="84705"/>
                    <a:pt x="16229" y="84021"/>
                  </a:cubicBezTo>
                  <a:cubicBezTo>
                    <a:pt x="11025" y="76694"/>
                    <a:pt x="10546" y="66879"/>
                    <a:pt x="12486" y="58091"/>
                  </a:cubicBezTo>
                  <a:cubicBezTo>
                    <a:pt x="13604" y="52955"/>
                    <a:pt x="15476" y="48025"/>
                    <a:pt x="17507" y="43163"/>
                  </a:cubicBezTo>
                  <a:cubicBezTo>
                    <a:pt x="24857" y="39626"/>
                    <a:pt x="30815" y="33645"/>
                    <a:pt x="34421" y="26455"/>
                  </a:cubicBezTo>
                  <a:cubicBezTo>
                    <a:pt x="34923" y="25428"/>
                    <a:pt x="35403" y="24355"/>
                    <a:pt x="35357" y="23214"/>
                  </a:cubicBezTo>
                  <a:cubicBezTo>
                    <a:pt x="35311" y="22073"/>
                    <a:pt x="34604" y="20886"/>
                    <a:pt x="33485" y="20658"/>
                  </a:cubicBezTo>
                  <a:cubicBezTo>
                    <a:pt x="33343" y="20628"/>
                    <a:pt x="33201" y="20614"/>
                    <a:pt x="33061" y="20614"/>
                  </a:cubicBezTo>
                  <a:cubicBezTo>
                    <a:pt x="32236" y="20614"/>
                    <a:pt x="31458" y="21096"/>
                    <a:pt x="30815" y="21662"/>
                  </a:cubicBezTo>
                  <a:cubicBezTo>
                    <a:pt x="28943" y="23328"/>
                    <a:pt x="27893" y="25725"/>
                    <a:pt x="26797" y="28007"/>
                  </a:cubicBezTo>
                  <a:cubicBezTo>
                    <a:pt x="24446" y="32801"/>
                    <a:pt x="21548" y="37366"/>
                    <a:pt x="18192" y="41520"/>
                  </a:cubicBezTo>
                  <a:cubicBezTo>
                    <a:pt x="19425" y="38621"/>
                    <a:pt x="20680" y="35745"/>
                    <a:pt x="21867" y="32824"/>
                  </a:cubicBezTo>
                  <a:cubicBezTo>
                    <a:pt x="23602" y="28464"/>
                    <a:pt x="25177" y="23945"/>
                    <a:pt x="26135" y="19357"/>
                  </a:cubicBezTo>
                  <a:cubicBezTo>
                    <a:pt x="29468" y="14084"/>
                    <a:pt x="35197" y="10432"/>
                    <a:pt x="39739" y="5867"/>
                  </a:cubicBezTo>
                  <a:cubicBezTo>
                    <a:pt x="40219" y="5388"/>
                    <a:pt x="40698" y="4863"/>
                    <a:pt x="40835" y="4201"/>
                  </a:cubicBezTo>
                  <a:cubicBezTo>
                    <a:pt x="41109" y="2877"/>
                    <a:pt x="39716" y="1667"/>
                    <a:pt x="38347" y="1621"/>
                  </a:cubicBezTo>
                  <a:cubicBezTo>
                    <a:pt x="38309" y="1620"/>
                    <a:pt x="38271" y="1620"/>
                    <a:pt x="38233" y="1620"/>
                  </a:cubicBezTo>
                  <a:cubicBezTo>
                    <a:pt x="36930" y="1620"/>
                    <a:pt x="35715" y="2376"/>
                    <a:pt x="34672" y="3196"/>
                  </a:cubicBezTo>
                  <a:cubicBezTo>
                    <a:pt x="31317" y="5821"/>
                    <a:pt x="28669" y="9314"/>
                    <a:pt x="27003" y="13240"/>
                  </a:cubicBezTo>
                  <a:cubicBezTo>
                    <a:pt x="27163" y="11025"/>
                    <a:pt x="27140" y="8811"/>
                    <a:pt x="26866" y="6597"/>
                  </a:cubicBezTo>
                  <a:cubicBezTo>
                    <a:pt x="28715" y="5730"/>
                    <a:pt x="30153" y="4018"/>
                    <a:pt x="30678" y="2055"/>
                  </a:cubicBezTo>
                  <a:cubicBezTo>
                    <a:pt x="30532" y="2031"/>
                    <a:pt x="30386" y="2019"/>
                    <a:pt x="30239" y="2019"/>
                  </a:cubicBezTo>
                  <a:cubicBezTo>
                    <a:pt x="29283" y="2019"/>
                    <a:pt x="28339" y="2522"/>
                    <a:pt x="27824" y="3333"/>
                  </a:cubicBezTo>
                  <a:cubicBezTo>
                    <a:pt x="28395" y="2329"/>
                    <a:pt x="28372" y="1005"/>
                    <a:pt x="27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4" name="Google Shape;644;p34"/>
          <p:cNvSpPr/>
          <p:nvPr/>
        </p:nvSpPr>
        <p:spPr>
          <a:xfrm>
            <a:off x="6322593" y="3878551"/>
            <a:ext cx="904213" cy="1339697"/>
          </a:xfrm>
          <a:custGeom>
            <a:avLst/>
            <a:gdLst/>
            <a:ahLst/>
            <a:cxnLst/>
            <a:rect l="l" t="t" r="r" b="b"/>
            <a:pathLst>
              <a:path w="33508" h="49646" extrusionOk="0">
                <a:moveTo>
                  <a:pt x="12973" y="0"/>
                </a:moveTo>
                <a:cubicBezTo>
                  <a:pt x="11302" y="0"/>
                  <a:pt x="9993" y="1496"/>
                  <a:pt x="9427" y="3059"/>
                </a:cubicBezTo>
                <a:cubicBezTo>
                  <a:pt x="8103" y="6574"/>
                  <a:pt x="9359" y="10729"/>
                  <a:pt x="11915" y="13468"/>
                </a:cubicBezTo>
                <a:cubicBezTo>
                  <a:pt x="13033" y="14654"/>
                  <a:pt x="14449" y="15796"/>
                  <a:pt x="14631" y="17416"/>
                </a:cubicBezTo>
                <a:cubicBezTo>
                  <a:pt x="14700" y="18078"/>
                  <a:pt x="14540" y="18740"/>
                  <a:pt x="14517" y="19402"/>
                </a:cubicBezTo>
                <a:cubicBezTo>
                  <a:pt x="14471" y="20794"/>
                  <a:pt x="14974" y="22232"/>
                  <a:pt x="15955" y="23282"/>
                </a:cubicBezTo>
                <a:cubicBezTo>
                  <a:pt x="17233" y="24675"/>
                  <a:pt x="19242" y="25382"/>
                  <a:pt x="20201" y="27026"/>
                </a:cubicBezTo>
                <a:cubicBezTo>
                  <a:pt x="21410" y="29103"/>
                  <a:pt x="20497" y="31910"/>
                  <a:pt x="21684" y="34010"/>
                </a:cubicBezTo>
                <a:cubicBezTo>
                  <a:pt x="23031" y="36407"/>
                  <a:pt x="26432" y="36749"/>
                  <a:pt x="28281" y="38781"/>
                </a:cubicBezTo>
                <a:cubicBezTo>
                  <a:pt x="29285" y="39831"/>
                  <a:pt x="29742" y="41269"/>
                  <a:pt x="30404" y="42570"/>
                </a:cubicBezTo>
                <a:cubicBezTo>
                  <a:pt x="31043" y="43871"/>
                  <a:pt x="32070" y="45172"/>
                  <a:pt x="33508" y="45400"/>
                </a:cubicBezTo>
                <a:cubicBezTo>
                  <a:pt x="32024" y="44487"/>
                  <a:pt x="31454" y="42501"/>
                  <a:pt x="31202" y="40744"/>
                </a:cubicBezTo>
                <a:cubicBezTo>
                  <a:pt x="30951" y="38986"/>
                  <a:pt x="30746" y="37046"/>
                  <a:pt x="29468" y="35814"/>
                </a:cubicBezTo>
                <a:cubicBezTo>
                  <a:pt x="28737" y="35106"/>
                  <a:pt x="27733" y="34764"/>
                  <a:pt x="26934" y="34147"/>
                </a:cubicBezTo>
                <a:cubicBezTo>
                  <a:pt x="26112" y="33485"/>
                  <a:pt x="25496" y="32549"/>
                  <a:pt x="25245" y="31522"/>
                </a:cubicBezTo>
                <a:cubicBezTo>
                  <a:pt x="24789" y="29582"/>
                  <a:pt x="25565" y="27437"/>
                  <a:pt x="24720" y="25656"/>
                </a:cubicBezTo>
                <a:cubicBezTo>
                  <a:pt x="23921" y="23967"/>
                  <a:pt x="21844" y="23054"/>
                  <a:pt x="21296" y="21251"/>
                </a:cubicBezTo>
                <a:cubicBezTo>
                  <a:pt x="20817" y="19745"/>
                  <a:pt x="21570" y="18124"/>
                  <a:pt x="21273" y="16572"/>
                </a:cubicBezTo>
                <a:cubicBezTo>
                  <a:pt x="20863" y="14312"/>
                  <a:pt x="18443" y="13011"/>
                  <a:pt x="17416" y="10934"/>
                </a:cubicBezTo>
                <a:cubicBezTo>
                  <a:pt x="16777" y="9656"/>
                  <a:pt x="16708" y="8195"/>
                  <a:pt x="16686" y="6757"/>
                </a:cubicBezTo>
                <a:cubicBezTo>
                  <a:pt x="16663" y="5319"/>
                  <a:pt x="16686" y="3858"/>
                  <a:pt x="16161" y="2534"/>
                </a:cubicBezTo>
                <a:cubicBezTo>
                  <a:pt x="15636" y="1188"/>
                  <a:pt x="14449" y="23"/>
                  <a:pt x="13011" y="1"/>
                </a:cubicBezTo>
                <a:cubicBezTo>
                  <a:pt x="12998" y="0"/>
                  <a:pt x="12985" y="0"/>
                  <a:pt x="12973" y="0"/>
                </a:cubicBezTo>
                <a:close/>
                <a:moveTo>
                  <a:pt x="4392" y="14708"/>
                </a:moveTo>
                <a:cubicBezTo>
                  <a:pt x="3463" y="14708"/>
                  <a:pt x="2560" y="14973"/>
                  <a:pt x="1826" y="15567"/>
                </a:cubicBezTo>
                <a:cubicBezTo>
                  <a:pt x="434" y="16686"/>
                  <a:pt x="0" y="18763"/>
                  <a:pt x="571" y="20452"/>
                </a:cubicBezTo>
                <a:cubicBezTo>
                  <a:pt x="1142" y="22141"/>
                  <a:pt x="2602" y="23442"/>
                  <a:pt x="4269" y="24127"/>
                </a:cubicBezTo>
                <a:cubicBezTo>
                  <a:pt x="5455" y="24629"/>
                  <a:pt x="6916" y="24926"/>
                  <a:pt x="7555" y="26067"/>
                </a:cubicBezTo>
                <a:cubicBezTo>
                  <a:pt x="8080" y="27026"/>
                  <a:pt x="7829" y="28236"/>
                  <a:pt x="8263" y="29263"/>
                </a:cubicBezTo>
                <a:cubicBezTo>
                  <a:pt x="9222" y="31454"/>
                  <a:pt x="12554" y="31203"/>
                  <a:pt x="14243" y="32892"/>
                </a:cubicBezTo>
                <a:cubicBezTo>
                  <a:pt x="15430" y="34102"/>
                  <a:pt x="15544" y="35996"/>
                  <a:pt x="16434" y="37434"/>
                </a:cubicBezTo>
                <a:cubicBezTo>
                  <a:pt x="17279" y="38804"/>
                  <a:pt x="18763" y="39648"/>
                  <a:pt x="20269" y="40242"/>
                </a:cubicBezTo>
                <a:cubicBezTo>
                  <a:pt x="21296" y="40652"/>
                  <a:pt x="22369" y="40972"/>
                  <a:pt x="23282" y="41565"/>
                </a:cubicBezTo>
                <a:cubicBezTo>
                  <a:pt x="25907" y="43186"/>
                  <a:pt x="27094" y="46678"/>
                  <a:pt x="29947" y="47865"/>
                </a:cubicBezTo>
                <a:cubicBezTo>
                  <a:pt x="27025" y="46176"/>
                  <a:pt x="27048" y="42068"/>
                  <a:pt x="24811" y="40082"/>
                </a:cubicBezTo>
                <a:cubicBezTo>
                  <a:pt x="23487" y="38895"/>
                  <a:pt x="21479" y="38621"/>
                  <a:pt x="20292" y="37320"/>
                </a:cubicBezTo>
                <a:cubicBezTo>
                  <a:pt x="18375" y="35243"/>
                  <a:pt x="19310" y="31568"/>
                  <a:pt x="17393" y="29491"/>
                </a:cubicBezTo>
                <a:cubicBezTo>
                  <a:pt x="16161" y="28167"/>
                  <a:pt x="14083" y="27893"/>
                  <a:pt x="12828" y="26592"/>
                </a:cubicBezTo>
                <a:cubicBezTo>
                  <a:pt x="11755" y="25474"/>
                  <a:pt x="11504" y="23853"/>
                  <a:pt x="11162" y="22347"/>
                </a:cubicBezTo>
                <a:cubicBezTo>
                  <a:pt x="10682" y="20087"/>
                  <a:pt x="9884" y="17759"/>
                  <a:pt x="8172" y="16207"/>
                </a:cubicBezTo>
                <a:cubicBezTo>
                  <a:pt x="7156" y="15272"/>
                  <a:pt x="5747" y="14708"/>
                  <a:pt x="4392" y="14708"/>
                </a:cubicBezTo>
                <a:close/>
                <a:moveTo>
                  <a:pt x="5136" y="34284"/>
                </a:moveTo>
                <a:cubicBezTo>
                  <a:pt x="2876" y="34307"/>
                  <a:pt x="1210" y="36955"/>
                  <a:pt x="1826" y="39123"/>
                </a:cubicBezTo>
                <a:cubicBezTo>
                  <a:pt x="2433" y="41257"/>
                  <a:pt x="4719" y="42639"/>
                  <a:pt x="6945" y="42639"/>
                </a:cubicBezTo>
                <a:cubicBezTo>
                  <a:pt x="6981" y="42639"/>
                  <a:pt x="7017" y="42639"/>
                  <a:pt x="7053" y="42638"/>
                </a:cubicBezTo>
                <a:cubicBezTo>
                  <a:pt x="7470" y="42623"/>
                  <a:pt x="7888" y="42566"/>
                  <a:pt x="8305" y="42566"/>
                </a:cubicBezTo>
                <a:cubicBezTo>
                  <a:pt x="8504" y="42566"/>
                  <a:pt x="8703" y="42579"/>
                  <a:pt x="8902" y="42615"/>
                </a:cubicBezTo>
                <a:cubicBezTo>
                  <a:pt x="10591" y="42889"/>
                  <a:pt x="11755" y="44647"/>
                  <a:pt x="13444" y="44966"/>
                </a:cubicBezTo>
                <a:cubicBezTo>
                  <a:pt x="13658" y="45009"/>
                  <a:pt x="13873" y="45027"/>
                  <a:pt x="14088" y="45027"/>
                </a:cubicBezTo>
                <a:cubicBezTo>
                  <a:pt x="15090" y="45027"/>
                  <a:pt x="16104" y="44644"/>
                  <a:pt x="17118" y="44644"/>
                </a:cubicBezTo>
                <a:cubicBezTo>
                  <a:pt x="17164" y="44644"/>
                  <a:pt x="17210" y="44645"/>
                  <a:pt x="17256" y="44647"/>
                </a:cubicBezTo>
                <a:cubicBezTo>
                  <a:pt x="20877" y="44738"/>
                  <a:pt x="23021" y="49646"/>
                  <a:pt x="26658" y="49646"/>
                </a:cubicBezTo>
                <a:cubicBezTo>
                  <a:pt x="26666" y="49646"/>
                  <a:pt x="26675" y="49646"/>
                  <a:pt x="26683" y="49646"/>
                </a:cubicBezTo>
                <a:cubicBezTo>
                  <a:pt x="25450" y="48550"/>
                  <a:pt x="24400" y="47363"/>
                  <a:pt x="23716" y="45994"/>
                </a:cubicBezTo>
                <a:cubicBezTo>
                  <a:pt x="23236" y="45058"/>
                  <a:pt x="22894" y="43939"/>
                  <a:pt x="21981" y="43414"/>
                </a:cubicBezTo>
                <a:cubicBezTo>
                  <a:pt x="21342" y="43026"/>
                  <a:pt x="20543" y="43003"/>
                  <a:pt x="19881" y="42684"/>
                </a:cubicBezTo>
                <a:cubicBezTo>
                  <a:pt x="18397" y="41999"/>
                  <a:pt x="17895" y="40036"/>
                  <a:pt x="16503" y="39169"/>
                </a:cubicBezTo>
                <a:cubicBezTo>
                  <a:pt x="15225" y="38393"/>
                  <a:pt x="13558" y="38712"/>
                  <a:pt x="12120" y="38279"/>
                </a:cubicBezTo>
                <a:cubicBezTo>
                  <a:pt x="9496" y="37480"/>
                  <a:pt x="7852" y="34284"/>
                  <a:pt x="5136" y="342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4"/>
          <p:cNvSpPr/>
          <p:nvPr/>
        </p:nvSpPr>
        <p:spPr>
          <a:xfrm rot="783234">
            <a:off x="-897830" y="4006315"/>
            <a:ext cx="1699397" cy="1359253"/>
          </a:xfrm>
          <a:custGeom>
            <a:avLst/>
            <a:gdLst/>
            <a:ahLst/>
            <a:cxnLst/>
            <a:rect l="l" t="t" r="r" b="b"/>
            <a:pathLst>
              <a:path w="62976" h="50371" extrusionOk="0">
                <a:moveTo>
                  <a:pt x="58341" y="1"/>
                </a:moveTo>
                <a:cubicBezTo>
                  <a:pt x="58190" y="1"/>
                  <a:pt x="58038" y="12"/>
                  <a:pt x="57886" y="34"/>
                </a:cubicBezTo>
                <a:cubicBezTo>
                  <a:pt x="56174" y="285"/>
                  <a:pt x="54964" y="1860"/>
                  <a:pt x="54371" y="3481"/>
                </a:cubicBezTo>
                <a:cubicBezTo>
                  <a:pt x="53503" y="5832"/>
                  <a:pt x="53595" y="8388"/>
                  <a:pt x="53435" y="10899"/>
                </a:cubicBezTo>
                <a:cubicBezTo>
                  <a:pt x="53275" y="13387"/>
                  <a:pt x="52750" y="16034"/>
                  <a:pt x="50992" y="17815"/>
                </a:cubicBezTo>
                <a:cubicBezTo>
                  <a:pt x="48984" y="19892"/>
                  <a:pt x="45857" y="20303"/>
                  <a:pt x="43255" y="21558"/>
                </a:cubicBezTo>
                <a:cubicBezTo>
                  <a:pt x="41109" y="22585"/>
                  <a:pt x="39283" y="24252"/>
                  <a:pt x="38051" y="26283"/>
                </a:cubicBezTo>
                <a:cubicBezTo>
                  <a:pt x="36270" y="29205"/>
                  <a:pt x="35745" y="32857"/>
                  <a:pt x="33600" y="35550"/>
                </a:cubicBezTo>
                <a:cubicBezTo>
                  <a:pt x="31751" y="37878"/>
                  <a:pt x="28829" y="39248"/>
                  <a:pt x="25862" y="39544"/>
                </a:cubicBezTo>
                <a:cubicBezTo>
                  <a:pt x="23762" y="39773"/>
                  <a:pt x="21616" y="39499"/>
                  <a:pt x="19539" y="39887"/>
                </a:cubicBezTo>
                <a:cubicBezTo>
                  <a:pt x="16047" y="40549"/>
                  <a:pt x="13194" y="42968"/>
                  <a:pt x="10341" y="45091"/>
                </a:cubicBezTo>
                <a:cubicBezTo>
                  <a:pt x="7671" y="47061"/>
                  <a:pt x="4608" y="48914"/>
                  <a:pt x="878" y="48914"/>
                </a:cubicBezTo>
                <a:cubicBezTo>
                  <a:pt x="589" y="48914"/>
                  <a:pt x="297" y="48903"/>
                  <a:pt x="1" y="48880"/>
                </a:cubicBezTo>
                <a:lnTo>
                  <a:pt x="1" y="48880"/>
                </a:lnTo>
                <a:cubicBezTo>
                  <a:pt x="1602" y="49874"/>
                  <a:pt x="3492" y="50371"/>
                  <a:pt x="5384" y="50371"/>
                </a:cubicBezTo>
                <a:cubicBezTo>
                  <a:pt x="7402" y="50371"/>
                  <a:pt x="9421" y="49806"/>
                  <a:pt x="11094" y="48675"/>
                </a:cubicBezTo>
                <a:cubicBezTo>
                  <a:pt x="12281" y="47853"/>
                  <a:pt x="13308" y="46803"/>
                  <a:pt x="14563" y="46072"/>
                </a:cubicBezTo>
                <a:cubicBezTo>
                  <a:pt x="16350" y="45060"/>
                  <a:pt x="18397" y="44844"/>
                  <a:pt x="20484" y="44844"/>
                </a:cubicBezTo>
                <a:cubicBezTo>
                  <a:pt x="21784" y="44844"/>
                  <a:pt x="23100" y="44928"/>
                  <a:pt x="24378" y="44954"/>
                </a:cubicBezTo>
                <a:cubicBezTo>
                  <a:pt x="24588" y="44958"/>
                  <a:pt x="24798" y="44959"/>
                  <a:pt x="25009" y="44959"/>
                </a:cubicBezTo>
                <a:cubicBezTo>
                  <a:pt x="28796" y="44959"/>
                  <a:pt x="32604" y="44364"/>
                  <a:pt x="36042" y="42786"/>
                </a:cubicBezTo>
                <a:cubicBezTo>
                  <a:pt x="39694" y="41119"/>
                  <a:pt x="42867" y="38312"/>
                  <a:pt x="44556" y="34705"/>
                </a:cubicBezTo>
                <a:cubicBezTo>
                  <a:pt x="45514" y="32674"/>
                  <a:pt x="46062" y="30323"/>
                  <a:pt x="47683" y="28771"/>
                </a:cubicBezTo>
                <a:cubicBezTo>
                  <a:pt x="49486" y="27059"/>
                  <a:pt x="52179" y="26739"/>
                  <a:pt x="54462" y="25712"/>
                </a:cubicBezTo>
                <a:cubicBezTo>
                  <a:pt x="57680" y="24252"/>
                  <a:pt x="60054" y="21261"/>
                  <a:pt x="61355" y="17975"/>
                </a:cubicBezTo>
                <a:cubicBezTo>
                  <a:pt x="62656" y="14688"/>
                  <a:pt x="62976" y="11081"/>
                  <a:pt x="62953" y="7543"/>
                </a:cubicBezTo>
                <a:cubicBezTo>
                  <a:pt x="62953" y="5832"/>
                  <a:pt x="62839" y="4051"/>
                  <a:pt x="62040" y="2522"/>
                </a:cubicBezTo>
                <a:cubicBezTo>
                  <a:pt x="61312" y="1129"/>
                  <a:pt x="59884" y="1"/>
                  <a:pt x="583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4"/>
          <p:cNvSpPr/>
          <p:nvPr/>
        </p:nvSpPr>
        <p:spPr>
          <a:xfrm rot="1607863">
            <a:off x="-2808" y="3477367"/>
            <a:ext cx="449022" cy="1683379"/>
          </a:xfrm>
          <a:custGeom>
            <a:avLst/>
            <a:gdLst/>
            <a:ahLst/>
            <a:cxnLst/>
            <a:rect l="l" t="t" r="r" b="b"/>
            <a:pathLst>
              <a:path w="16641" h="62387" extrusionOk="0">
                <a:moveTo>
                  <a:pt x="5438" y="1"/>
                </a:moveTo>
                <a:cubicBezTo>
                  <a:pt x="5170" y="1"/>
                  <a:pt x="4901" y="24"/>
                  <a:pt x="4634" y="73"/>
                </a:cubicBezTo>
                <a:cubicBezTo>
                  <a:pt x="2831" y="415"/>
                  <a:pt x="1393" y="1853"/>
                  <a:pt x="708" y="3543"/>
                </a:cubicBezTo>
                <a:cubicBezTo>
                  <a:pt x="0" y="5232"/>
                  <a:pt x="0" y="7103"/>
                  <a:pt x="274" y="8906"/>
                </a:cubicBezTo>
                <a:cubicBezTo>
                  <a:pt x="959" y="13152"/>
                  <a:pt x="3173" y="16964"/>
                  <a:pt x="4839" y="20913"/>
                </a:cubicBezTo>
                <a:cubicBezTo>
                  <a:pt x="6483" y="24884"/>
                  <a:pt x="7579" y="29472"/>
                  <a:pt x="5912" y="33421"/>
                </a:cubicBezTo>
                <a:cubicBezTo>
                  <a:pt x="5136" y="35224"/>
                  <a:pt x="3858" y="36776"/>
                  <a:pt x="3196" y="38602"/>
                </a:cubicBezTo>
                <a:cubicBezTo>
                  <a:pt x="2078" y="41752"/>
                  <a:pt x="2945" y="45267"/>
                  <a:pt x="3972" y="48440"/>
                </a:cubicBezTo>
                <a:cubicBezTo>
                  <a:pt x="4520" y="50083"/>
                  <a:pt x="5091" y="51727"/>
                  <a:pt x="5227" y="53461"/>
                </a:cubicBezTo>
                <a:cubicBezTo>
                  <a:pt x="5433" y="56566"/>
                  <a:pt x="4109" y="59556"/>
                  <a:pt x="2831" y="62386"/>
                </a:cubicBezTo>
                <a:cubicBezTo>
                  <a:pt x="7738" y="57889"/>
                  <a:pt x="9975" y="51110"/>
                  <a:pt x="9359" y="44560"/>
                </a:cubicBezTo>
                <a:cubicBezTo>
                  <a:pt x="9199" y="42802"/>
                  <a:pt x="8834" y="40999"/>
                  <a:pt x="9222" y="39264"/>
                </a:cubicBezTo>
                <a:cubicBezTo>
                  <a:pt x="9633" y="37392"/>
                  <a:pt x="10843" y="35817"/>
                  <a:pt x="11824" y="34174"/>
                </a:cubicBezTo>
                <a:cubicBezTo>
                  <a:pt x="16640" y="26117"/>
                  <a:pt x="15887" y="15777"/>
                  <a:pt x="12577" y="7012"/>
                </a:cubicBezTo>
                <a:cubicBezTo>
                  <a:pt x="11915" y="5209"/>
                  <a:pt x="11116" y="3406"/>
                  <a:pt x="9793" y="2036"/>
                </a:cubicBezTo>
                <a:cubicBezTo>
                  <a:pt x="8658" y="842"/>
                  <a:pt x="7053" y="1"/>
                  <a:pt x="5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7" name="Google Shape;647;p34"/>
          <p:cNvGrpSpPr/>
          <p:nvPr/>
        </p:nvGrpSpPr>
        <p:grpSpPr>
          <a:xfrm>
            <a:off x="-117729" y="1733810"/>
            <a:ext cx="874530" cy="1481072"/>
            <a:chOff x="-117729" y="1733810"/>
            <a:chExt cx="874530" cy="1481072"/>
          </a:xfrm>
        </p:grpSpPr>
        <p:sp>
          <p:nvSpPr>
            <p:cNvPr id="648" name="Google Shape;648;p34"/>
            <p:cNvSpPr/>
            <p:nvPr/>
          </p:nvSpPr>
          <p:spPr>
            <a:xfrm>
              <a:off x="21973" y="1733810"/>
              <a:ext cx="518652" cy="505591"/>
            </a:xfrm>
            <a:custGeom>
              <a:avLst/>
              <a:gdLst/>
              <a:ahLst/>
              <a:cxnLst/>
              <a:rect l="l" t="t" r="r" b="b"/>
              <a:pathLst>
                <a:path w="19220" h="18736" extrusionOk="0">
                  <a:moveTo>
                    <a:pt x="9145" y="0"/>
                  </a:moveTo>
                  <a:cubicBezTo>
                    <a:pt x="9095" y="0"/>
                    <a:pt x="9044" y="1"/>
                    <a:pt x="8994" y="2"/>
                  </a:cubicBezTo>
                  <a:cubicBezTo>
                    <a:pt x="7190" y="48"/>
                    <a:pt x="5410" y="824"/>
                    <a:pt x="4132" y="2079"/>
                  </a:cubicBezTo>
                  <a:cubicBezTo>
                    <a:pt x="3675" y="2536"/>
                    <a:pt x="3264" y="3084"/>
                    <a:pt x="3127" y="3723"/>
                  </a:cubicBezTo>
                  <a:cubicBezTo>
                    <a:pt x="2945" y="4476"/>
                    <a:pt x="3173" y="5275"/>
                    <a:pt x="3493" y="6005"/>
                  </a:cubicBezTo>
                  <a:cubicBezTo>
                    <a:pt x="4155" y="7466"/>
                    <a:pt x="5182" y="8744"/>
                    <a:pt x="5866" y="10182"/>
                  </a:cubicBezTo>
                  <a:cubicBezTo>
                    <a:pt x="4908" y="9406"/>
                    <a:pt x="3926" y="8630"/>
                    <a:pt x="2945" y="7854"/>
                  </a:cubicBezTo>
                  <a:cubicBezTo>
                    <a:pt x="2717" y="7671"/>
                    <a:pt x="2466" y="7489"/>
                    <a:pt x="2192" y="7420"/>
                  </a:cubicBezTo>
                  <a:cubicBezTo>
                    <a:pt x="2152" y="7416"/>
                    <a:pt x="2112" y="7413"/>
                    <a:pt x="2072" y="7413"/>
                  </a:cubicBezTo>
                  <a:cubicBezTo>
                    <a:pt x="1725" y="7413"/>
                    <a:pt x="1390" y="7586"/>
                    <a:pt x="1164" y="7831"/>
                  </a:cubicBezTo>
                  <a:cubicBezTo>
                    <a:pt x="913" y="8105"/>
                    <a:pt x="776" y="8470"/>
                    <a:pt x="662" y="8835"/>
                  </a:cubicBezTo>
                  <a:cubicBezTo>
                    <a:pt x="0" y="11323"/>
                    <a:pt x="1210" y="14062"/>
                    <a:pt x="3150" y="15752"/>
                  </a:cubicBezTo>
                  <a:cubicBezTo>
                    <a:pt x="5090" y="17441"/>
                    <a:pt x="7647" y="18239"/>
                    <a:pt x="10180" y="18673"/>
                  </a:cubicBezTo>
                  <a:cubicBezTo>
                    <a:pt x="10426" y="18715"/>
                    <a:pt x="10675" y="18735"/>
                    <a:pt x="10925" y="18735"/>
                  </a:cubicBezTo>
                  <a:cubicBezTo>
                    <a:pt x="12446" y="18735"/>
                    <a:pt x="14020" y="17997"/>
                    <a:pt x="15156" y="16938"/>
                  </a:cubicBezTo>
                  <a:cubicBezTo>
                    <a:pt x="16320" y="15866"/>
                    <a:pt x="16868" y="14291"/>
                    <a:pt x="17507" y="12853"/>
                  </a:cubicBezTo>
                  <a:cubicBezTo>
                    <a:pt x="18101" y="11483"/>
                    <a:pt x="18831" y="10159"/>
                    <a:pt x="19014" y="8676"/>
                  </a:cubicBezTo>
                  <a:cubicBezTo>
                    <a:pt x="19219" y="6987"/>
                    <a:pt x="18671" y="5275"/>
                    <a:pt x="18078" y="3677"/>
                  </a:cubicBezTo>
                  <a:cubicBezTo>
                    <a:pt x="17850" y="3015"/>
                    <a:pt x="17599" y="2376"/>
                    <a:pt x="17142" y="1874"/>
                  </a:cubicBezTo>
                  <a:cubicBezTo>
                    <a:pt x="16771" y="1485"/>
                    <a:pt x="16249" y="1205"/>
                    <a:pt x="15735" y="1205"/>
                  </a:cubicBezTo>
                  <a:cubicBezTo>
                    <a:pt x="15586" y="1205"/>
                    <a:pt x="15437" y="1229"/>
                    <a:pt x="15293" y="1280"/>
                  </a:cubicBezTo>
                  <a:cubicBezTo>
                    <a:pt x="14700" y="1509"/>
                    <a:pt x="14335" y="2102"/>
                    <a:pt x="14084" y="2695"/>
                  </a:cubicBezTo>
                  <a:cubicBezTo>
                    <a:pt x="13513" y="3997"/>
                    <a:pt x="13285" y="5412"/>
                    <a:pt x="13079" y="6804"/>
                  </a:cubicBezTo>
                  <a:cubicBezTo>
                    <a:pt x="13148" y="5571"/>
                    <a:pt x="13034" y="4339"/>
                    <a:pt x="12760" y="3129"/>
                  </a:cubicBezTo>
                  <a:cubicBezTo>
                    <a:pt x="12577" y="2262"/>
                    <a:pt x="12280" y="1372"/>
                    <a:pt x="11618" y="778"/>
                  </a:cubicBezTo>
                  <a:cubicBezTo>
                    <a:pt x="10949" y="195"/>
                    <a:pt x="10034"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4"/>
            <p:cNvSpPr/>
            <p:nvPr/>
          </p:nvSpPr>
          <p:spPr>
            <a:xfrm>
              <a:off x="182722" y="1995375"/>
              <a:ext cx="268582" cy="236173"/>
            </a:xfrm>
            <a:custGeom>
              <a:avLst/>
              <a:gdLst/>
              <a:ahLst/>
              <a:cxnLst/>
              <a:rect l="l" t="t" r="r" b="b"/>
              <a:pathLst>
                <a:path w="9953" h="8752" extrusionOk="0">
                  <a:moveTo>
                    <a:pt x="6563" y="1"/>
                  </a:moveTo>
                  <a:cubicBezTo>
                    <a:pt x="6452" y="1"/>
                    <a:pt x="6342" y="4"/>
                    <a:pt x="6232" y="10"/>
                  </a:cubicBezTo>
                  <a:cubicBezTo>
                    <a:pt x="4406" y="78"/>
                    <a:pt x="2626" y="740"/>
                    <a:pt x="1211" y="1882"/>
                  </a:cubicBezTo>
                  <a:cubicBezTo>
                    <a:pt x="754" y="2270"/>
                    <a:pt x="298" y="2726"/>
                    <a:pt x="138" y="3297"/>
                  </a:cubicBezTo>
                  <a:cubicBezTo>
                    <a:pt x="1" y="3776"/>
                    <a:pt x="92" y="4278"/>
                    <a:pt x="229" y="4758"/>
                  </a:cubicBezTo>
                  <a:cubicBezTo>
                    <a:pt x="822" y="6835"/>
                    <a:pt x="2671" y="8569"/>
                    <a:pt x="4817" y="8752"/>
                  </a:cubicBezTo>
                  <a:cubicBezTo>
                    <a:pt x="5661" y="8250"/>
                    <a:pt x="6780" y="8318"/>
                    <a:pt x="7670" y="7930"/>
                  </a:cubicBezTo>
                  <a:cubicBezTo>
                    <a:pt x="8515" y="7588"/>
                    <a:pt x="9131" y="6880"/>
                    <a:pt x="9496" y="6059"/>
                  </a:cubicBezTo>
                  <a:cubicBezTo>
                    <a:pt x="9838" y="5237"/>
                    <a:pt x="9953" y="4324"/>
                    <a:pt x="9884" y="3434"/>
                  </a:cubicBezTo>
                  <a:cubicBezTo>
                    <a:pt x="9816" y="2361"/>
                    <a:pt x="9519" y="1242"/>
                    <a:pt x="8674" y="603"/>
                  </a:cubicBezTo>
                  <a:cubicBezTo>
                    <a:pt x="8078" y="146"/>
                    <a:pt x="7310" y="1"/>
                    <a:pt x="6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4"/>
            <p:cNvSpPr/>
            <p:nvPr/>
          </p:nvSpPr>
          <p:spPr>
            <a:xfrm>
              <a:off x="-117729" y="2086450"/>
              <a:ext cx="874530" cy="1128432"/>
            </a:xfrm>
            <a:custGeom>
              <a:avLst/>
              <a:gdLst/>
              <a:ahLst/>
              <a:cxnLst/>
              <a:rect l="l" t="t" r="r" b="b"/>
              <a:pathLst>
                <a:path w="32408" h="41817" extrusionOk="0">
                  <a:moveTo>
                    <a:pt x="30309" y="1"/>
                  </a:moveTo>
                  <a:cubicBezTo>
                    <a:pt x="29836" y="1"/>
                    <a:pt x="29342" y="124"/>
                    <a:pt x="28916" y="310"/>
                  </a:cubicBezTo>
                  <a:cubicBezTo>
                    <a:pt x="27090" y="1109"/>
                    <a:pt x="25720" y="2661"/>
                    <a:pt x="24556" y="4281"/>
                  </a:cubicBezTo>
                  <a:cubicBezTo>
                    <a:pt x="22662" y="6906"/>
                    <a:pt x="21132" y="9828"/>
                    <a:pt x="20037" y="12909"/>
                  </a:cubicBezTo>
                  <a:cubicBezTo>
                    <a:pt x="20196" y="11700"/>
                    <a:pt x="20219" y="10513"/>
                    <a:pt x="20082" y="9326"/>
                  </a:cubicBezTo>
                  <a:cubicBezTo>
                    <a:pt x="19991" y="8413"/>
                    <a:pt x="19786" y="7500"/>
                    <a:pt x="19786" y="6587"/>
                  </a:cubicBezTo>
                  <a:cubicBezTo>
                    <a:pt x="19808" y="5674"/>
                    <a:pt x="20082" y="4715"/>
                    <a:pt x="20744" y="4099"/>
                  </a:cubicBezTo>
                  <a:cubicBezTo>
                    <a:pt x="21109" y="3779"/>
                    <a:pt x="21543" y="3574"/>
                    <a:pt x="21931" y="3277"/>
                  </a:cubicBezTo>
                  <a:cubicBezTo>
                    <a:pt x="22296" y="2980"/>
                    <a:pt x="22616" y="2524"/>
                    <a:pt x="22547" y="2044"/>
                  </a:cubicBezTo>
                  <a:cubicBezTo>
                    <a:pt x="22468" y="1992"/>
                    <a:pt x="22387" y="1969"/>
                    <a:pt x="22306" y="1969"/>
                  </a:cubicBezTo>
                  <a:cubicBezTo>
                    <a:pt x="21776" y="1969"/>
                    <a:pt x="21200" y="2926"/>
                    <a:pt x="20693" y="2926"/>
                  </a:cubicBezTo>
                  <a:cubicBezTo>
                    <a:pt x="20601" y="2926"/>
                    <a:pt x="20511" y="2895"/>
                    <a:pt x="20425" y="2820"/>
                  </a:cubicBezTo>
                  <a:cubicBezTo>
                    <a:pt x="20356" y="2752"/>
                    <a:pt x="20288" y="2661"/>
                    <a:pt x="20219" y="2569"/>
                  </a:cubicBezTo>
                  <a:cubicBezTo>
                    <a:pt x="20134" y="2490"/>
                    <a:pt x="20035" y="2455"/>
                    <a:pt x="19933" y="2455"/>
                  </a:cubicBezTo>
                  <a:cubicBezTo>
                    <a:pt x="19624" y="2455"/>
                    <a:pt x="19278" y="2763"/>
                    <a:pt x="19124" y="3072"/>
                  </a:cubicBezTo>
                  <a:cubicBezTo>
                    <a:pt x="18918" y="3482"/>
                    <a:pt x="18758" y="4030"/>
                    <a:pt x="18325" y="4190"/>
                  </a:cubicBezTo>
                  <a:cubicBezTo>
                    <a:pt x="18233" y="4223"/>
                    <a:pt x="18137" y="4236"/>
                    <a:pt x="18038" y="4236"/>
                  </a:cubicBezTo>
                  <a:cubicBezTo>
                    <a:pt x="17577" y="4236"/>
                    <a:pt x="17054" y="3945"/>
                    <a:pt x="16652" y="3945"/>
                  </a:cubicBezTo>
                  <a:cubicBezTo>
                    <a:pt x="16473" y="3945"/>
                    <a:pt x="16318" y="4002"/>
                    <a:pt x="16202" y="4167"/>
                  </a:cubicBezTo>
                  <a:cubicBezTo>
                    <a:pt x="16065" y="4350"/>
                    <a:pt x="16065" y="4578"/>
                    <a:pt x="15997" y="4783"/>
                  </a:cubicBezTo>
                  <a:cubicBezTo>
                    <a:pt x="15791" y="5423"/>
                    <a:pt x="15015" y="5605"/>
                    <a:pt x="14353" y="5719"/>
                  </a:cubicBezTo>
                  <a:cubicBezTo>
                    <a:pt x="14473" y="6130"/>
                    <a:pt x="14901" y="6336"/>
                    <a:pt x="15339" y="6336"/>
                  </a:cubicBezTo>
                  <a:cubicBezTo>
                    <a:pt x="15484" y="6336"/>
                    <a:pt x="15631" y="6313"/>
                    <a:pt x="15768" y="6267"/>
                  </a:cubicBezTo>
                  <a:cubicBezTo>
                    <a:pt x="16293" y="6107"/>
                    <a:pt x="16727" y="5696"/>
                    <a:pt x="17229" y="5423"/>
                  </a:cubicBezTo>
                  <a:cubicBezTo>
                    <a:pt x="17506" y="5271"/>
                    <a:pt x="17832" y="5169"/>
                    <a:pt x="18138" y="5169"/>
                  </a:cubicBezTo>
                  <a:cubicBezTo>
                    <a:pt x="18386" y="5169"/>
                    <a:pt x="18620" y="5236"/>
                    <a:pt x="18804" y="5400"/>
                  </a:cubicBezTo>
                  <a:cubicBezTo>
                    <a:pt x="19101" y="5674"/>
                    <a:pt x="19192" y="6062"/>
                    <a:pt x="19238" y="6450"/>
                  </a:cubicBezTo>
                  <a:cubicBezTo>
                    <a:pt x="19991" y="11311"/>
                    <a:pt x="19146" y="16356"/>
                    <a:pt x="17298" y="20898"/>
                  </a:cubicBezTo>
                  <a:cubicBezTo>
                    <a:pt x="16750" y="22290"/>
                    <a:pt x="16088" y="23614"/>
                    <a:pt x="15380" y="24915"/>
                  </a:cubicBezTo>
                  <a:cubicBezTo>
                    <a:pt x="16430" y="21925"/>
                    <a:pt x="16955" y="18753"/>
                    <a:pt x="16932" y="15603"/>
                  </a:cubicBezTo>
                  <a:cubicBezTo>
                    <a:pt x="16932" y="13480"/>
                    <a:pt x="16613" y="11220"/>
                    <a:pt x="15152" y="9668"/>
                  </a:cubicBezTo>
                  <a:cubicBezTo>
                    <a:pt x="14855" y="9349"/>
                    <a:pt x="14490" y="9052"/>
                    <a:pt x="14056" y="8960"/>
                  </a:cubicBezTo>
                  <a:cubicBezTo>
                    <a:pt x="13940" y="8931"/>
                    <a:pt x="13823" y="8918"/>
                    <a:pt x="13707" y="8918"/>
                  </a:cubicBezTo>
                  <a:cubicBezTo>
                    <a:pt x="12825" y="8918"/>
                    <a:pt x="12001" y="9716"/>
                    <a:pt x="11820" y="10604"/>
                  </a:cubicBezTo>
                  <a:cubicBezTo>
                    <a:pt x="11614" y="11608"/>
                    <a:pt x="12025" y="12658"/>
                    <a:pt x="12596" y="13526"/>
                  </a:cubicBezTo>
                  <a:cubicBezTo>
                    <a:pt x="13166" y="14393"/>
                    <a:pt x="13897" y="15146"/>
                    <a:pt x="14422" y="16013"/>
                  </a:cubicBezTo>
                  <a:cubicBezTo>
                    <a:pt x="15449" y="17725"/>
                    <a:pt x="15677" y="19802"/>
                    <a:pt x="15449" y="21765"/>
                  </a:cubicBezTo>
                  <a:cubicBezTo>
                    <a:pt x="15221" y="23637"/>
                    <a:pt x="14627" y="25417"/>
                    <a:pt x="14034" y="27198"/>
                  </a:cubicBezTo>
                  <a:cubicBezTo>
                    <a:pt x="12664" y="29343"/>
                    <a:pt x="11089" y="31398"/>
                    <a:pt x="9446" y="33338"/>
                  </a:cubicBezTo>
                  <a:cubicBezTo>
                    <a:pt x="8829" y="34068"/>
                    <a:pt x="8190" y="34776"/>
                    <a:pt x="7551" y="35461"/>
                  </a:cubicBezTo>
                  <a:cubicBezTo>
                    <a:pt x="8213" y="34091"/>
                    <a:pt x="8601" y="32607"/>
                    <a:pt x="8966" y="31147"/>
                  </a:cubicBezTo>
                  <a:cubicBezTo>
                    <a:pt x="9811" y="27746"/>
                    <a:pt x="10678" y="24322"/>
                    <a:pt x="10838" y="20807"/>
                  </a:cubicBezTo>
                  <a:cubicBezTo>
                    <a:pt x="10907" y="19437"/>
                    <a:pt x="10838" y="17954"/>
                    <a:pt x="9994" y="16881"/>
                  </a:cubicBezTo>
                  <a:cubicBezTo>
                    <a:pt x="9879" y="16744"/>
                    <a:pt x="9742" y="16607"/>
                    <a:pt x="9583" y="16561"/>
                  </a:cubicBezTo>
                  <a:cubicBezTo>
                    <a:pt x="9538" y="16550"/>
                    <a:pt x="9494" y="16545"/>
                    <a:pt x="9450" y="16545"/>
                  </a:cubicBezTo>
                  <a:cubicBezTo>
                    <a:pt x="9228" y="16545"/>
                    <a:pt x="9024" y="16679"/>
                    <a:pt x="8852" y="16812"/>
                  </a:cubicBezTo>
                  <a:cubicBezTo>
                    <a:pt x="8031" y="17520"/>
                    <a:pt x="7483" y="18501"/>
                    <a:pt x="7118" y="19506"/>
                  </a:cubicBezTo>
                  <a:cubicBezTo>
                    <a:pt x="6113" y="22176"/>
                    <a:pt x="6159" y="25098"/>
                    <a:pt x="6433" y="27928"/>
                  </a:cubicBezTo>
                  <a:cubicBezTo>
                    <a:pt x="6684" y="30667"/>
                    <a:pt x="7095" y="33384"/>
                    <a:pt x="6912" y="36100"/>
                  </a:cubicBezTo>
                  <a:cubicBezTo>
                    <a:pt x="4972" y="38086"/>
                    <a:pt x="2804" y="39866"/>
                    <a:pt x="338" y="41144"/>
                  </a:cubicBezTo>
                  <a:cubicBezTo>
                    <a:pt x="315" y="41138"/>
                    <a:pt x="293" y="41135"/>
                    <a:pt x="273" y="41135"/>
                  </a:cubicBezTo>
                  <a:cubicBezTo>
                    <a:pt x="1" y="41135"/>
                    <a:pt x="41" y="41677"/>
                    <a:pt x="338" y="41783"/>
                  </a:cubicBezTo>
                  <a:cubicBezTo>
                    <a:pt x="402" y="41806"/>
                    <a:pt x="467" y="41816"/>
                    <a:pt x="532" y="41816"/>
                  </a:cubicBezTo>
                  <a:cubicBezTo>
                    <a:pt x="792" y="41816"/>
                    <a:pt x="1055" y="41655"/>
                    <a:pt x="1274" y="41509"/>
                  </a:cubicBezTo>
                  <a:cubicBezTo>
                    <a:pt x="3488" y="40026"/>
                    <a:pt x="5543" y="38337"/>
                    <a:pt x="7460" y="36465"/>
                  </a:cubicBezTo>
                  <a:cubicBezTo>
                    <a:pt x="7648" y="36470"/>
                    <a:pt x="7836" y="36472"/>
                    <a:pt x="8024" y="36472"/>
                  </a:cubicBezTo>
                  <a:cubicBezTo>
                    <a:pt x="12339" y="36472"/>
                    <a:pt x="16707" y="35223"/>
                    <a:pt x="20425" y="32927"/>
                  </a:cubicBezTo>
                  <a:cubicBezTo>
                    <a:pt x="21771" y="32082"/>
                    <a:pt x="23141" y="31010"/>
                    <a:pt x="23552" y="29480"/>
                  </a:cubicBezTo>
                  <a:cubicBezTo>
                    <a:pt x="23643" y="29184"/>
                    <a:pt x="23689" y="28841"/>
                    <a:pt x="23575" y="28545"/>
                  </a:cubicBezTo>
                  <a:cubicBezTo>
                    <a:pt x="23415" y="28111"/>
                    <a:pt x="22913" y="27837"/>
                    <a:pt x="22456" y="27814"/>
                  </a:cubicBezTo>
                  <a:cubicBezTo>
                    <a:pt x="22429" y="27813"/>
                    <a:pt x="22402" y="27812"/>
                    <a:pt x="22374" y="27812"/>
                  </a:cubicBezTo>
                  <a:cubicBezTo>
                    <a:pt x="21925" y="27812"/>
                    <a:pt x="21496" y="27986"/>
                    <a:pt x="21087" y="28179"/>
                  </a:cubicBezTo>
                  <a:cubicBezTo>
                    <a:pt x="19420" y="28955"/>
                    <a:pt x="18028" y="30211"/>
                    <a:pt x="16522" y="31261"/>
                  </a:cubicBezTo>
                  <a:cubicBezTo>
                    <a:pt x="14102" y="32950"/>
                    <a:pt x="11386" y="34160"/>
                    <a:pt x="8647" y="35278"/>
                  </a:cubicBezTo>
                  <a:cubicBezTo>
                    <a:pt x="10770" y="33041"/>
                    <a:pt x="12687" y="30599"/>
                    <a:pt x="14330" y="27997"/>
                  </a:cubicBezTo>
                  <a:cubicBezTo>
                    <a:pt x="14516" y="28096"/>
                    <a:pt x="14742" y="28134"/>
                    <a:pt x="14979" y="28134"/>
                  </a:cubicBezTo>
                  <a:cubicBezTo>
                    <a:pt x="15179" y="28134"/>
                    <a:pt x="15387" y="28107"/>
                    <a:pt x="15586" y="28065"/>
                  </a:cubicBezTo>
                  <a:cubicBezTo>
                    <a:pt x="18553" y="27563"/>
                    <a:pt x="21178" y="25874"/>
                    <a:pt x="23392" y="23843"/>
                  </a:cubicBezTo>
                  <a:cubicBezTo>
                    <a:pt x="25218" y="22176"/>
                    <a:pt x="26861" y="20168"/>
                    <a:pt x="27455" y="17771"/>
                  </a:cubicBezTo>
                  <a:cubicBezTo>
                    <a:pt x="27592" y="17109"/>
                    <a:pt x="27660" y="16333"/>
                    <a:pt x="27227" y="15808"/>
                  </a:cubicBezTo>
                  <a:cubicBezTo>
                    <a:pt x="26936" y="15457"/>
                    <a:pt x="26498" y="15299"/>
                    <a:pt x="26042" y="15299"/>
                  </a:cubicBezTo>
                  <a:cubicBezTo>
                    <a:pt x="25638" y="15299"/>
                    <a:pt x="25219" y="15423"/>
                    <a:pt x="24876" y="15648"/>
                  </a:cubicBezTo>
                  <a:cubicBezTo>
                    <a:pt x="24168" y="16128"/>
                    <a:pt x="23734" y="16927"/>
                    <a:pt x="23323" y="17680"/>
                  </a:cubicBezTo>
                  <a:cubicBezTo>
                    <a:pt x="22022" y="20099"/>
                    <a:pt x="20607" y="22519"/>
                    <a:pt x="18599" y="24390"/>
                  </a:cubicBezTo>
                  <a:cubicBezTo>
                    <a:pt x="17480" y="25417"/>
                    <a:pt x="16202" y="26285"/>
                    <a:pt x="14878" y="27084"/>
                  </a:cubicBezTo>
                  <a:cubicBezTo>
                    <a:pt x="16864" y="23706"/>
                    <a:pt x="18393" y="20099"/>
                    <a:pt x="19375" y="16310"/>
                  </a:cubicBezTo>
                  <a:cubicBezTo>
                    <a:pt x="19420" y="16105"/>
                    <a:pt x="19489" y="15922"/>
                    <a:pt x="19534" y="15717"/>
                  </a:cubicBezTo>
                  <a:cubicBezTo>
                    <a:pt x="21292" y="13731"/>
                    <a:pt x="23232" y="11791"/>
                    <a:pt x="25286" y="10033"/>
                  </a:cubicBezTo>
                  <a:cubicBezTo>
                    <a:pt x="27592" y="8070"/>
                    <a:pt x="30125" y="6199"/>
                    <a:pt x="31563" y="3551"/>
                  </a:cubicBezTo>
                  <a:cubicBezTo>
                    <a:pt x="32088" y="2592"/>
                    <a:pt x="32408" y="1291"/>
                    <a:pt x="31655" y="515"/>
                  </a:cubicBezTo>
                  <a:cubicBezTo>
                    <a:pt x="31310" y="146"/>
                    <a:pt x="30822" y="1"/>
                    <a:pt x="303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Google Shape;651;p34"/>
          <p:cNvSpPr/>
          <p:nvPr/>
        </p:nvSpPr>
        <p:spPr>
          <a:xfrm flipH="1">
            <a:off x="3198968" y="305926"/>
            <a:ext cx="174640" cy="113416"/>
          </a:xfrm>
          <a:custGeom>
            <a:avLst/>
            <a:gdLst/>
            <a:ahLst/>
            <a:cxnLst/>
            <a:rect l="l" t="t" r="r" b="b"/>
            <a:pathLst>
              <a:path w="8720" h="5663" extrusionOk="0">
                <a:moveTo>
                  <a:pt x="5592" y="207"/>
                </a:moveTo>
                <a:cubicBezTo>
                  <a:pt x="5958" y="207"/>
                  <a:pt x="6323" y="230"/>
                  <a:pt x="6688" y="298"/>
                </a:cubicBezTo>
                <a:cubicBezTo>
                  <a:pt x="7053" y="344"/>
                  <a:pt x="7487" y="435"/>
                  <a:pt x="7829" y="686"/>
                </a:cubicBezTo>
                <a:cubicBezTo>
                  <a:pt x="8035" y="823"/>
                  <a:pt x="8217" y="1097"/>
                  <a:pt x="8263" y="1371"/>
                </a:cubicBezTo>
                <a:cubicBezTo>
                  <a:pt x="5707" y="1417"/>
                  <a:pt x="3150" y="1599"/>
                  <a:pt x="617" y="1965"/>
                </a:cubicBezTo>
                <a:cubicBezTo>
                  <a:pt x="845" y="1736"/>
                  <a:pt x="1096" y="1554"/>
                  <a:pt x="1256" y="1440"/>
                </a:cubicBezTo>
                <a:cubicBezTo>
                  <a:pt x="2534" y="641"/>
                  <a:pt x="4086" y="207"/>
                  <a:pt x="5592" y="207"/>
                </a:cubicBezTo>
                <a:close/>
                <a:moveTo>
                  <a:pt x="8263" y="1577"/>
                </a:moveTo>
                <a:cubicBezTo>
                  <a:pt x="8263" y="1622"/>
                  <a:pt x="8263" y="1645"/>
                  <a:pt x="8240" y="1668"/>
                </a:cubicBezTo>
                <a:cubicBezTo>
                  <a:pt x="8172" y="1942"/>
                  <a:pt x="7943" y="2170"/>
                  <a:pt x="7738" y="2353"/>
                </a:cubicBezTo>
                <a:cubicBezTo>
                  <a:pt x="7213" y="2764"/>
                  <a:pt x="6711" y="3129"/>
                  <a:pt x="6414" y="3243"/>
                </a:cubicBezTo>
                <a:cubicBezTo>
                  <a:pt x="5119" y="3770"/>
                  <a:pt x="3698" y="4043"/>
                  <a:pt x="2292" y="4043"/>
                </a:cubicBezTo>
                <a:cubicBezTo>
                  <a:pt x="2236" y="4043"/>
                  <a:pt x="2179" y="4043"/>
                  <a:pt x="2123" y="4042"/>
                </a:cubicBezTo>
                <a:cubicBezTo>
                  <a:pt x="1735" y="4019"/>
                  <a:pt x="1324" y="3996"/>
                  <a:pt x="959" y="3836"/>
                </a:cubicBezTo>
                <a:cubicBezTo>
                  <a:pt x="571" y="3654"/>
                  <a:pt x="297" y="3334"/>
                  <a:pt x="229" y="2992"/>
                </a:cubicBezTo>
                <a:cubicBezTo>
                  <a:pt x="183" y="2695"/>
                  <a:pt x="274" y="2444"/>
                  <a:pt x="434" y="2193"/>
                </a:cubicBezTo>
                <a:cubicBezTo>
                  <a:pt x="3013" y="1828"/>
                  <a:pt x="5661" y="1622"/>
                  <a:pt x="8263" y="1577"/>
                </a:cubicBezTo>
                <a:close/>
                <a:moveTo>
                  <a:pt x="8377" y="1942"/>
                </a:moveTo>
                <a:cubicBezTo>
                  <a:pt x="8423" y="2353"/>
                  <a:pt x="8468" y="2764"/>
                  <a:pt x="8491" y="3174"/>
                </a:cubicBezTo>
                <a:cubicBezTo>
                  <a:pt x="8514" y="3311"/>
                  <a:pt x="8514" y="3425"/>
                  <a:pt x="8468" y="3540"/>
                </a:cubicBezTo>
                <a:cubicBezTo>
                  <a:pt x="8446" y="3631"/>
                  <a:pt x="8354" y="3722"/>
                  <a:pt x="8240" y="3813"/>
                </a:cubicBezTo>
                <a:cubicBezTo>
                  <a:pt x="8035" y="3996"/>
                  <a:pt x="7784" y="4179"/>
                  <a:pt x="7441" y="4361"/>
                </a:cubicBezTo>
                <a:cubicBezTo>
                  <a:pt x="6193" y="5075"/>
                  <a:pt x="4756" y="5461"/>
                  <a:pt x="3323" y="5461"/>
                </a:cubicBezTo>
                <a:cubicBezTo>
                  <a:pt x="3105" y="5461"/>
                  <a:pt x="2888" y="5452"/>
                  <a:pt x="2671" y="5434"/>
                </a:cubicBezTo>
                <a:cubicBezTo>
                  <a:pt x="2169" y="5388"/>
                  <a:pt x="1758" y="5320"/>
                  <a:pt x="1393" y="5206"/>
                </a:cubicBezTo>
                <a:cubicBezTo>
                  <a:pt x="936" y="5046"/>
                  <a:pt x="639" y="4863"/>
                  <a:pt x="480" y="4612"/>
                </a:cubicBezTo>
                <a:cubicBezTo>
                  <a:pt x="274" y="4293"/>
                  <a:pt x="251" y="3928"/>
                  <a:pt x="251" y="3540"/>
                </a:cubicBezTo>
                <a:lnTo>
                  <a:pt x="251" y="3540"/>
                </a:lnTo>
                <a:cubicBezTo>
                  <a:pt x="388" y="3745"/>
                  <a:pt x="594" y="3905"/>
                  <a:pt x="868" y="4019"/>
                </a:cubicBezTo>
                <a:cubicBezTo>
                  <a:pt x="1256" y="4202"/>
                  <a:pt x="1735" y="4247"/>
                  <a:pt x="2123" y="4247"/>
                </a:cubicBezTo>
                <a:lnTo>
                  <a:pt x="2374" y="4247"/>
                </a:lnTo>
                <a:cubicBezTo>
                  <a:pt x="3789" y="4247"/>
                  <a:pt x="5204" y="3973"/>
                  <a:pt x="6505" y="3425"/>
                </a:cubicBezTo>
                <a:cubicBezTo>
                  <a:pt x="6871" y="3289"/>
                  <a:pt x="7441" y="2855"/>
                  <a:pt x="7852" y="2512"/>
                </a:cubicBezTo>
                <a:cubicBezTo>
                  <a:pt x="8058" y="2353"/>
                  <a:pt x="8240" y="2170"/>
                  <a:pt x="8377" y="1942"/>
                </a:cubicBezTo>
                <a:close/>
                <a:moveTo>
                  <a:pt x="5642" y="0"/>
                </a:moveTo>
                <a:cubicBezTo>
                  <a:pt x="4073" y="0"/>
                  <a:pt x="2479" y="440"/>
                  <a:pt x="1142" y="1257"/>
                </a:cubicBezTo>
                <a:cubicBezTo>
                  <a:pt x="708" y="1531"/>
                  <a:pt x="23" y="2079"/>
                  <a:pt x="0" y="2786"/>
                </a:cubicBezTo>
                <a:cubicBezTo>
                  <a:pt x="0" y="2809"/>
                  <a:pt x="0" y="2832"/>
                  <a:pt x="0" y="2832"/>
                </a:cubicBezTo>
                <a:cubicBezTo>
                  <a:pt x="23" y="3037"/>
                  <a:pt x="23" y="3243"/>
                  <a:pt x="23" y="3448"/>
                </a:cubicBezTo>
                <a:cubicBezTo>
                  <a:pt x="46" y="3882"/>
                  <a:pt x="46" y="4338"/>
                  <a:pt x="297" y="4726"/>
                </a:cubicBezTo>
                <a:cubicBezTo>
                  <a:pt x="502" y="5023"/>
                  <a:pt x="822" y="5229"/>
                  <a:pt x="1324" y="5388"/>
                </a:cubicBezTo>
                <a:cubicBezTo>
                  <a:pt x="1712" y="5525"/>
                  <a:pt x="2146" y="5594"/>
                  <a:pt x="2648" y="5640"/>
                </a:cubicBezTo>
                <a:cubicBezTo>
                  <a:pt x="2876" y="5662"/>
                  <a:pt x="3082" y="5662"/>
                  <a:pt x="3310" y="5662"/>
                </a:cubicBezTo>
                <a:cubicBezTo>
                  <a:pt x="4794" y="5662"/>
                  <a:pt x="6277" y="5274"/>
                  <a:pt x="7555" y="4544"/>
                </a:cubicBezTo>
                <a:cubicBezTo>
                  <a:pt x="7898" y="4361"/>
                  <a:pt x="8149" y="4179"/>
                  <a:pt x="8377" y="3973"/>
                </a:cubicBezTo>
                <a:cubicBezTo>
                  <a:pt x="8514" y="3882"/>
                  <a:pt x="8628" y="3768"/>
                  <a:pt x="8674" y="3608"/>
                </a:cubicBezTo>
                <a:cubicBezTo>
                  <a:pt x="8720" y="3448"/>
                  <a:pt x="8720" y="3289"/>
                  <a:pt x="8720" y="3174"/>
                </a:cubicBezTo>
                <a:cubicBezTo>
                  <a:pt x="8651" y="2490"/>
                  <a:pt x="8583" y="1828"/>
                  <a:pt x="8468" y="1143"/>
                </a:cubicBezTo>
                <a:cubicBezTo>
                  <a:pt x="8468" y="1120"/>
                  <a:pt x="8423" y="1074"/>
                  <a:pt x="8400" y="1074"/>
                </a:cubicBezTo>
                <a:cubicBezTo>
                  <a:pt x="8286" y="846"/>
                  <a:pt x="8126" y="641"/>
                  <a:pt x="7943" y="504"/>
                </a:cubicBezTo>
                <a:cubicBezTo>
                  <a:pt x="7578" y="230"/>
                  <a:pt x="7099" y="139"/>
                  <a:pt x="6711" y="70"/>
                </a:cubicBezTo>
                <a:cubicBezTo>
                  <a:pt x="6358" y="23"/>
                  <a:pt x="6001" y="0"/>
                  <a:pt x="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4"/>
          <p:cNvSpPr/>
          <p:nvPr/>
        </p:nvSpPr>
        <p:spPr>
          <a:xfrm flipH="1">
            <a:off x="5914460" y="364705"/>
            <a:ext cx="164586" cy="54655"/>
          </a:xfrm>
          <a:custGeom>
            <a:avLst/>
            <a:gdLst/>
            <a:ahLst/>
            <a:cxnLst/>
            <a:rect l="l" t="t" r="r" b="b"/>
            <a:pathLst>
              <a:path w="8218" h="2729" extrusionOk="0">
                <a:moveTo>
                  <a:pt x="3698" y="948"/>
                </a:moveTo>
                <a:cubicBezTo>
                  <a:pt x="3835" y="1017"/>
                  <a:pt x="3972" y="1131"/>
                  <a:pt x="4064" y="1245"/>
                </a:cubicBezTo>
                <a:cubicBezTo>
                  <a:pt x="4315" y="1496"/>
                  <a:pt x="4406" y="1839"/>
                  <a:pt x="4315" y="2113"/>
                </a:cubicBezTo>
                <a:cubicBezTo>
                  <a:pt x="4269" y="2272"/>
                  <a:pt x="4132" y="2409"/>
                  <a:pt x="3995" y="2478"/>
                </a:cubicBezTo>
                <a:cubicBezTo>
                  <a:pt x="3927" y="2501"/>
                  <a:pt x="3858" y="2512"/>
                  <a:pt x="3793" y="2512"/>
                </a:cubicBezTo>
                <a:cubicBezTo>
                  <a:pt x="3727" y="2512"/>
                  <a:pt x="3664" y="2501"/>
                  <a:pt x="3607" y="2478"/>
                </a:cubicBezTo>
                <a:cubicBezTo>
                  <a:pt x="3288" y="2341"/>
                  <a:pt x="3219" y="1861"/>
                  <a:pt x="3379" y="1473"/>
                </a:cubicBezTo>
                <a:cubicBezTo>
                  <a:pt x="3447" y="1291"/>
                  <a:pt x="3562" y="1108"/>
                  <a:pt x="3698" y="948"/>
                </a:cubicBezTo>
                <a:close/>
                <a:moveTo>
                  <a:pt x="5462" y="0"/>
                </a:moveTo>
                <a:cubicBezTo>
                  <a:pt x="5246" y="0"/>
                  <a:pt x="5022" y="24"/>
                  <a:pt x="4794" y="81"/>
                </a:cubicBezTo>
                <a:cubicBezTo>
                  <a:pt x="4360" y="172"/>
                  <a:pt x="3950" y="401"/>
                  <a:pt x="3653" y="697"/>
                </a:cubicBezTo>
                <a:cubicBezTo>
                  <a:pt x="3420" y="620"/>
                  <a:pt x="3177" y="574"/>
                  <a:pt x="2923" y="574"/>
                </a:cubicBezTo>
                <a:cubicBezTo>
                  <a:pt x="2804" y="574"/>
                  <a:pt x="2682" y="584"/>
                  <a:pt x="2557" y="606"/>
                </a:cubicBezTo>
                <a:cubicBezTo>
                  <a:pt x="1918" y="697"/>
                  <a:pt x="1347" y="1063"/>
                  <a:pt x="982" y="1336"/>
                </a:cubicBezTo>
                <a:cubicBezTo>
                  <a:pt x="617" y="1588"/>
                  <a:pt x="183" y="1976"/>
                  <a:pt x="1" y="2501"/>
                </a:cubicBezTo>
                <a:cubicBezTo>
                  <a:pt x="1" y="2546"/>
                  <a:pt x="24" y="2615"/>
                  <a:pt x="69" y="2615"/>
                </a:cubicBezTo>
                <a:cubicBezTo>
                  <a:pt x="86" y="2620"/>
                  <a:pt x="102" y="2623"/>
                  <a:pt x="116" y="2623"/>
                </a:cubicBezTo>
                <a:cubicBezTo>
                  <a:pt x="159" y="2623"/>
                  <a:pt x="189" y="2598"/>
                  <a:pt x="206" y="2546"/>
                </a:cubicBezTo>
                <a:cubicBezTo>
                  <a:pt x="366" y="2090"/>
                  <a:pt x="777" y="1747"/>
                  <a:pt x="1119" y="1496"/>
                </a:cubicBezTo>
                <a:cubicBezTo>
                  <a:pt x="1667" y="1108"/>
                  <a:pt x="2146" y="880"/>
                  <a:pt x="2603" y="811"/>
                </a:cubicBezTo>
                <a:cubicBezTo>
                  <a:pt x="2702" y="796"/>
                  <a:pt x="2803" y="789"/>
                  <a:pt x="2905" y="789"/>
                </a:cubicBezTo>
                <a:cubicBezTo>
                  <a:pt x="3108" y="789"/>
                  <a:pt x="3310" y="819"/>
                  <a:pt x="3493" y="880"/>
                </a:cubicBezTo>
                <a:cubicBezTo>
                  <a:pt x="3356" y="1040"/>
                  <a:pt x="3242" y="1222"/>
                  <a:pt x="3173" y="1405"/>
                </a:cubicBezTo>
                <a:cubicBezTo>
                  <a:pt x="2991" y="1861"/>
                  <a:pt x="3082" y="2478"/>
                  <a:pt x="3516" y="2683"/>
                </a:cubicBezTo>
                <a:cubicBezTo>
                  <a:pt x="3607" y="2706"/>
                  <a:pt x="3698" y="2729"/>
                  <a:pt x="3767" y="2729"/>
                </a:cubicBezTo>
                <a:cubicBezTo>
                  <a:pt x="3881" y="2729"/>
                  <a:pt x="3972" y="2706"/>
                  <a:pt x="4064" y="2660"/>
                </a:cubicBezTo>
                <a:cubicBezTo>
                  <a:pt x="4292" y="2569"/>
                  <a:pt x="4452" y="2386"/>
                  <a:pt x="4520" y="2181"/>
                </a:cubicBezTo>
                <a:cubicBezTo>
                  <a:pt x="4634" y="1839"/>
                  <a:pt x="4520" y="1405"/>
                  <a:pt x="4223" y="1085"/>
                </a:cubicBezTo>
                <a:cubicBezTo>
                  <a:pt x="4109" y="971"/>
                  <a:pt x="3995" y="880"/>
                  <a:pt x="3858" y="789"/>
                </a:cubicBezTo>
                <a:cubicBezTo>
                  <a:pt x="4109" y="560"/>
                  <a:pt x="4475" y="355"/>
                  <a:pt x="4840" y="286"/>
                </a:cubicBezTo>
                <a:cubicBezTo>
                  <a:pt x="5051" y="237"/>
                  <a:pt x="5259" y="216"/>
                  <a:pt x="5460" y="216"/>
                </a:cubicBezTo>
                <a:cubicBezTo>
                  <a:pt x="5995" y="216"/>
                  <a:pt x="6477" y="365"/>
                  <a:pt x="6826" y="515"/>
                </a:cubicBezTo>
                <a:cubicBezTo>
                  <a:pt x="7191" y="675"/>
                  <a:pt x="7875" y="1040"/>
                  <a:pt x="8012" y="1702"/>
                </a:cubicBezTo>
                <a:cubicBezTo>
                  <a:pt x="8012" y="1770"/>
                  <a:pt x="8081" y="1793"/>
                  <a:pt x="8127" y="1793"/>
                </a:cubicBezTo>
                <a:cubicBezTo>
                  <a:pt x="8195" y="1770"/>
                  <a:pt x="8218" y="1724"/>
                  <a:pt x="8218" y="1656"/>
                </a:cubicBezTo>
                <a:cubicBezTo>
                  <a:pt x="8058" y="903"/>
                  <a:pt x="7328" y="492"/>
                  <a:pt x="6894" y="309"/>
                </a:cubicBezTo>
                <a:cubicBezTo>
                  <a:pt x="6531" y="161"/>
                  <a:pt x="6025" y="0"/>
                  <a:pt x="5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4"/>
          <p:cNvSpPr/>
          <p:nvPr/>
        </p:nvSpPr>
        <p:spPr>
          <a:xfrm flipH="1">
            <a:off x="8154831" y="2548831"/>
            <a:ext cx="68096" cy="64973"/>
          </a:xfrm>
          <a:custGeom>
            <a:avLst/>
            <a:gdLst/>
            <a:ahLst/>
            <a:cxnLst/>
            <a:rect l="l" t="t" r="r" b="b"/>
            <a:pathLst>
              <a:path w="5319" h="5074" extrusionOk="0">
                <a:moveTo>
                  <a:pt x="3013" y="212"/>
                </a:moveTo>
                <a:cubicBezTo>
                  <a:pt x="3378" y="212"/>
                  <a:pt x="3675" y="281"/>
                  <a:pt x="3949" y="418"/>
                </a:cubicBezTo>
                <a:cubicBezTo>
                  <a:pt x="4565" y="714"/>
                  <a:pt x="5022" y="1422"/>
                  <a:pt x="5067" y="2198"/>
                </a:cubicBezTo>
                <a:cubicBezTo>
                  <a:pt x="5113" y="3020"/>
                  <a:pt x="4816" y="3773"/>
                  <a:pt x="4291" y="4184"/>
                </a:cubicBezTo>
                <a:cubicBezTo>
                  <a:pt x="3766" y="4617"/>
                  <a:pt x="3105" y="4846"/>
                  <a:pt x="2420" y="4846"/>
                </a:cubicBezTo>
                <a:cubicBezTo>
                  <a:pt x="2392" y="4847"/>
                  <a:pt x="2364" y="4847"/>
                  <a:pt x="2337" y="4847"/>
                </a:cubicBezTo>
                <a:cubicBezTo>
                  <a:pt x="1705" y="4847"/>
                  <a:pt x="1103" y="4599"/>
                  <a:pt x="754" y="4184"/>
                </a:cubicBezTo>
                <a:cubicBezTo>
                  <a:pt x="502" y="3864"/>
                  <a:pt x="343" y="3430"/>
                  <a:pt x="297" y="2905"/>
                </a:cubicBezTo>
                <a:cubicBezTo>
                  <a:pt x="229" y="2221"/>
                  <a:pt x="365" y="1604"/>
                  <a:pt x="708" y="1171"/>
                </a:cubicBezTo>
                <a:cubicBezTo>
                  <a:pt x="1027" y="783"/>
                  <a:pt x="1530" y="486"/>
                  <a:pt x="2191" y="326"/>
                </a:cubicBezTo>
                <a:cubicBezTo>
                  <a:pt x="2488" y="258"/>
                  <a:pt x="2762" y="212"/>
                  <a:pt x="3013" y="212"/>
                </a:cubicBezTo>
                <a:close/>
                <a:moveTo>
                  <a:pt x="3043" y="1"/>
                </a:moveTo>
                <a:cubicBezTo>
                  <a:pt x="2763" y="1"/>
                  <a:pt x="2463" y="42"/>
                  <a:pt x="2146" y="121"/>
                </a:cubicBezTo>
                <a:cubicBezTo>
                  <a:pt x="1415" y="303"/>
                  <a:pt x="890" y="600"/>
                  <a:pt x="548" y="1034"/>
                </a:cubicBezTo>
                <a:cubicBezTo>
                  <a:pt x="183" y="1513"/>
                  <a:pt x="0" y="2175"/>
                  <a:pt x="69" y="2928"/>
                </a:cubicBezTo>
                <a:cubicBezTo>
                  <a:pt x="137" y="3499"/>
                  <a:pt x="320" y="3978"/>
                  <a:pt x="594" y="4321"/>
                </a:cubicBezTo>
                <a:cubicBezTo>
                  <a:pt x="1005" y="4800"/>
                  <a:pt x="1667" y="5074"/>
                  <a:pt x="2397" y="5074"/>
                </a:cubicBezTo>
                <a:lnTo>
                  <a:pt x="2420" y="5074"/>
                </a:lnTo>
                <a:cubicBezTo>
                  <a:pt x="3150" y="5051"/>
                  <a:pt x="3858" y="4800"/>
                  <a:pt x="4428" y="4343"/>
                </a:cubicBezTo>
                <a:cubicBezTo>
                  <a:pt x="4999" y="3887"/>
                  <a:pt x="5319" y="3088"/>
                  <a:pt x="5273" y="2198"/>
                </a:cubicBezTo>
                <a:cubicBezTo>
                  <a:pt x="5227" y="1331"/>
                  <a:pt x="4725" y="554"/>
                  <a:pt x="4040" y="212"/>
                </a:cubicBezTo>
                <a:cubicBezTo>
                  <a:pt x="3743" y="70"/>
                  <a:pt x="3409"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4"/>
          <p:cNvSpPr/>
          <p:nvPr/>
        </p:nvSpPr>
        <p:spPr>
          <a:xfrm flipH="1">
            <a:off x="1339431" y="790856"/>
            <a:ext cx="68096" cy="64973"/>
          </a:xfrm>
          <a:custGeom>
            <a:avLst/>
            <a:gdLst/>
            <a:ahLst/>
            <a:cxnLst/>
            <a:rect l="l" t="t" r="r" b="b"/>
            <a:pathLst>
              <a:path w="5319" h="5074" extrusionOk="0">
                <a:moveTo>
                  <a:pt x="3013" y="212"/>
                </a:moveTo>
                <a:cubicBezTo>
                  <a:pt x="3378" y="212"/>
                  <a:pt x="3675" y="281"/>
                  <a:pt x="3949" y="418"/>
                </a:cubicBezTo>
                <a:cubicBezTo>
                  <a:pt x="4565" y="714"/>
                  <a:pt x="5022" y="1422"/>
                  <a:pt x="5067" y="2198"/>
                </a:cubicBezTo>
                <a:cubicBezTo>
                  <a:pt x="5113" y="3020"/>
                  <a:pt x="4816" y="3773"/>
                  <a:pt x="4291" y="4184"/>
                </a:cubicBezTo>
                <a:cubicBezTo>
                  <a:pt x="3766" y="4617"/>
                  <a:pt x="3105" y="4846"/>
                  <a:pt x="2420" y="4846"/>
                </a:cubicBezTo>
                <a:cubicBezTo>
                  <a:pt x="2392" y="4847"/>
                  <a:pt x="2364" y="4847"/>
                  <a:pt x="2337" y="4847"/>
                </a:cubicBezTo>
                <a:cubicBezTo>
                  <a:pt x="1705" y="4847"/>
                  <a:pt x="1103" y="4599"/>
                  <a:pt x="754" y="4184"/>
                </a:cubicBezTo>
                <a:cubicBezTo>
                  <a:pt x="502" y="3864"/>
                  <a:pt x="343" y="3430"/>
                  <a:pt x="297" y="2905"/>
                </a:cubicBezTo>
                <a:cubicBezTo>
                  <a:pt x="229" y="2221"/>
                  <a:pt x="365" y="1604"/>
                  <a:pt x="708" y="1171"/>
                </a:cubicBezTo>
                <a:cubicBezTo>
                  <a:pt x="1027" y="783"/>
                  <a:pt x="1530" y="486"/>
                  <a:pt x="2191" y="326"/>
                </a:cubicBezTo>
                <a:cubicBezTo>
                  <a:pt x="2488" y="258"/>
                  <a:pt x="2762" y="212"/>
                  <a:pt x="3013" y="212"/>
                </a:cubicBezTo>
                <a:close/>
                <a:moveTo>
                  <a:pt x="3043" y="1"/>
                </a:moveTo>
                <a:cubicBezTo>
                  <a:pt x="2763" y="1"/>
                  <a:pt x="2463" y="42"/>
                  <a:pt x="2146" y="121"/>
                </a:cubicBezTo>
                <a:cubicBezTo>
                  <a:pt x="1415" y="303"/>
                  <a:pt x="890" y="600"/>
                  <a:pt x="548" y="1034"/>
                </a:cubicBezTo>
                <a:cubicBezTo>
                  <a:pt x="183" y="1513"/>
                  <a:pt x="0" y="2175"/>
                  <a:pt x="69" y="2928"/>
                </a:cubicBezTo>
                <a:cubicBezTo>
                  <a:pt x="137" y="3499"/>
                  <a:pt x="320" y="3978"/>
                  <a:pt x="594" y="4321"/>
                </a:cubicBezTo>
                <a:cubicBezTo>
                  <a:pt x="1005" y="4800"/>
                  <a:pt x="1667" y="5074"/>
                  <a:pt x="2397" y="5074"/>
                </a:cubicBezTo>
                <a:lnTo>
                  <a:pt x="2420" y="5074"/>
                </a:lnTo>
                <a:cubicBezTo>
                  <a:pt x="3150" y="5051"/>
                  <a:pt x="3858" y="4800"/>
                  <a:pt x="4428" y="4343"/>
                </a:cubicBezTo>
                <a:cubicBezTo>
                  <a:pt x="4999" y="3887"/>
                  <a:pt x="5319" y="3088"/>
                  <a:pt x="5273" y="2198"/>
                </a:cubicBezTo>
                <a:cubicBezTo>
                  <a:pt x="5227" y="1331"/>
                  <a:pt x="4725" y="554"/>
                  <a:pt x="4040" y="212"/>
                </a:cubicBezTo>
                <a:cubicBezTo>
                  <a:pt x="3743" y="70"/>
                  <a:pt x="3409"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4"/>
          <p:cNvSpPr/>
          <p:nvPr/>
        </p:nvSpPr>
        <p:spPr>
          <a:xfrm rot="-2700000">
            <a:off x="8464830" y="648414"/>
            <a:ext cx="122997" cy="192036"/>
          </a:xfrm>
          <a:custGeom>
            <a:avLst/>
            <a:gdLst/>
            <a:ahLst/>
            <a:cxnLst/>
            <a:rect l="l" t="t" r="r" b="b"/>
            <a:pathLst>
              <a:path w="6141" h="9588" extrusionOk="0">
                <a:moveTo>
                  <a:pt x="5935" y="366"/>
                </a:moveTo>
                <a:lnTo>
                  <a:pt x="5935" y="366"/>
                </a:lnTo>
                <a:cubicBezTo>
                  <a:pt x="5821" y="3356"/>
                  <a:pt x="5547" y="6369"/>
                  <a:pt x="5090" y="9336"/>
                </a:cubicBezTo>
                <a:cubicBezTo>
                  <a:pt x="3424" y="8811"/>
                  <a:pt x="1826" y="8081"/>
                  <a:pt x="274" y="7373"/>
                </a:cubicBezTo>
                <a:cubicBezTo>
                  <a:pt x="1895" y="4840"/>
                  <a:pt x="3789" y="2489"/>
                  <a:pt x="5935" y="366"/>
                </a:cubicBezTo>
                <a:close/>
                <a:moveTo>
                  <a:pt x="6095" y="1"/>
                </a:moveTo>
                <a:cubicBezTo>
                  <a:pt x="6049" y="1"/>
                  <a:pt x="6003" y="1"/>
                  <a:pt x="5958" y="24"/>
                </a:cubicBezTo>
                <a:cubicBezTo>
                  <a:pt x="3721" y="2238"/>
                  <a:pt x="1712" y="4703"/>
                  <a:pt x="23" y="7350"/>
                </a:cubicBezTo>
                <a:cubicBezTo>
                  <a:pt x="0" y="7396"/>
                  <a:pt x="0" y="7419"/>
                  <a:pt x="23" y="7442"/>
                </a:cubicBezTo>
                <a:cubicBezTo>
                  <a:pt x="23" y="7465"/>
                  <a:pt x="46" y="7510"/>
                  <a:pt x="69" y="7510"/>
                </a:cubicBezTo>
                <a:cubicBezTo>
                  <a:pt x="1689" y="8264"/>
                  <a:pt x="3378" y="9040"/>
                  <a:pt x="5159" y="9565"/>
                </a:cubicBezTo>
                <a:cubicBezTo>
                  <a:pt x="5159" y="9587"/>
                  <a:pt x="5182" y="9587"/>
                  <a:pt x="5182" y="9587"/>
                </a:cubicBezTo>
                <a:cubicBezTo>
                  <a:pt x="5204" y="9587"/>
                  <a:pt x="5227" y="9565"/>
                  <a:pt x="5250" y="9565"/>
                </a:cubicBezTo>
                <a:cubicBezTo>
                  <a:pt x="5273" y="9542"/>
                  <a:pt x="5296" y="9519"/>
                  <a:pt x="5296" y="9496"/>
                </a:cubicBezTo>
                <a:cubicBezTo>
                  <a:pt x="5752" y="6392"/>
                  <a:pt x="6049" y="3242"/>
                  <a:pt x="6140" y="115"/>
                </a:cubicBezTo>
                <a:cubicBezTo>
                  <a:pt x="6140" y="69"/>
                  <a:pt x="6117" y="24"/>
                  <a:pt x="6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4"/>
          <p:cNvSpPr/>
          <p:nvPr/>
        </p:nvSpPr>
        <p:spPr>
          <a:xfrm flipH="1">
            <a:off x="3549635" y="4833305"/>
            <a:ext cx="164586" cy="54655"/>
          </a:xfrm>
          <a:custGeom>
            <a:avLst/>
            <a:gdLst/>
            <a:ahLst/>
            <a:cxnLst/>
            <a:rect l="l" t="t" r="r" b="b"/>
            <a:pathLst>
              <a:path w="8218" h="2729" extrusionOk="0">
                <a:moveTo>
                  <a:pt x="3698" y="948"/>
                </a:moveTo>
                <a:cubicBezTo>
                  <a:pt x="3835" y="1017"/>
                  <a:pt x="3972" y="1131"/>
                  <a:pt x="4064" y="1245"/>
                </a:cubicBezTo>
                <a:cubicBezTo>
                  <a:pt x="4315" y="1496"/>
                  <a:pt x="4406" y="1839"/>
                  <a:pt x="4315" y="2113"/>
                </a:cubicBezTo>
                <a:cubicBezTo>
                  <a:pt x="4269" y="2272"/>
                  <a:pt x="4132" y="2409"/>
                  <a:pt x="3995" y="2478"/>
                </a:cubicBezTo>
                <a:cubicBezTo>
                  <a:pt x="3927" y="2501"/>
                  <a:pt x="3858" y="2512"/>
                  <a:pt x="3793" y="2512"/>
                </a:cubicBezTo>
                <a:cubicBezTo>
                  <a:pt x="3727" y="2512"/>
                  <a:pt x="3664" y="2501"/>
                  <a:pt x="3607" y="2478"/>
                </a:cubicBezTo>
                <a:cubicBezTo>
                  <a:pt x="3288" y="2341"/>
                  <a:pt x="3219" y="1861"/>
                  <a:pt x="3379" y="1473"/>
                </a:cubicBezTo>
                <a:cubicBezTo>
                  <a:pt x="3447" y="1291"/>
                  <a:pt x="3562" y="1108"/>
                  <a:pt x="3698" y="948"/>
                </a:cubicBezTo>
                <a:close/>
                <a:moveTo>
                  <a:pt x="5462" y="0"/>
                </a:moveTo>
                <a:cubicBezTo>
                  <a:pt x="5246" y="0"/>
                  <a:pt x="5022" y="24"/>
                  <a:pt x="4794" y="81"/>
                </a:cubicBezTo>
                <a:cubicBezTo>
                  <a:pt x="4360" y="172"/>
                  <a:pt x="3950" y="401"/>
                  <a:pt x="3653" y="697"/>
                </a:cubicBezTo>
                <a:cubicBezTo>
                  <a:pt x="3420" y="620"/>
                  <a:pt x="3177" y="574"/>
                  <a:pt x="2923" y="574"/>
                </a:cubicBezTo>
                <a:cubicBezTo>
                  <a:pt x="2804" y="574"/>
                  <a:pt x="2682" y="584"/>
                  <a:pt x="2557" y="606"/>
                </a:cubicBezTo>
                <a:cubicBezTo>
                  <a:pt x="1918" y="697"/>
                  <a:pt x="1347" y="1063"/>
                  <a:pt x="982" y="1336"/>
                </a:cubicBezTo>
                <a:cubicBezTo>
                  <a:pt x="617" y="1588"/>
                  <a:pt x="183" y="1976"/>
                  <a:pt x="1" y="2501"/>
                </a:cubicBezTo>
                <a:cubicBezTo>
                  <a:pt x="1" y="2546"/>
                  <a:pt x="24" y="2615"/>
                  <a:pt x="69" y="2615"/>
                </a:cubicBezTo>
                <a:cubicBezTo>
                  <a:pt x="86" y="2620"/>
                  <a:pt x="102" y="2623"/>
                  <a:pt x="116" y="2623"/>
                </a:cubicBezTo>
                <a:cubicBezTo>
                  <a:pt x="159" y="2623"/>
                  <a:pt x="189" y="2598"/>
                  <a:pt x="206" y="2546"/>
                </a:cubicBezTo>
                <a:cubicBezTo>
                  <a:pt x="366" y="2090"/>
                  <a:pt x="777" y="1747"/>
                  <a:pt x="1119" y="1496"/>
                </a:cubicBezTo>
                <a:cubicBezTo>
                  <a:pt x="1667" y="1108"/>
                  <a:pt x="2146" y="880"/>
                  <a:pt x="2603" y="811"/>
                </a:cubicBezTo>
                <a:cubicBezTo>
                  <a:pt x="2702" y="796"/>
                  <a:pt x="2803" y="789"/>
                  <a:pt x="2905" y="789"/>
                </a:cubicBezTo>
                <a:cubicBezTo>
                  <a:pt x="3108" y="789"/>
                  <a:pt x="3310" y="819"/>
                  <a:pt x="3493" y="880"/>
                </a:cubicBezTo>
                <a:cubicBezTo>
                  <a:pt x="3356" y="1040"/>
                  <a:pt x="3242" y="1222"/>
                  <a:pt x="3173" y="1405"/>
                </a:cubicBezTo>
                <a:cubicBezTo>
                  <a:pt x="2991" y="1861"/>
                  <a:pt x="3082" y="2478"/>
                  <a:pt x="3516" y="2683"/>
                </a:cubicBezTo>
                <a:cubicBezTo>
                  <a:pt x="3607" y="2706"/>
                  <a:pt x="3698" y="2729"/>
                  <a:pt x="3767" y="2729"/>
                </a:cubicBezTo>
                <a:cubicBezTo>
                  <a:pt x="3881" y="2729"/>
                  <a:pt x="3972" y="2706"/>
                  <a:pt x="4064" y="2660"/>
                </a:cubicBezTo>
                <a:cubicBezTo>
                  <a:pt x="4292" y="2569"/>
                  <a:pt x="4452" y="2386"/>
                  <a:pt x="4520" y="2181"/>
                </a:cubicBezTo>
                <a:cubicBezTo>
                  <a:pt x="4634" y="1839"/>
                  <a:pt x="4520" y="1405"/>
                  <a:pt x="4223" y="1085"/>
                </a:cubicBezTo>
                <a:cubicBezTo>
                  <a:pt x="4109" y="971"/>
                  <a:pt x="3995" y="880"/>
                  <a:pt x="3858" y="789"/>
                </a:cubicBezTo>
                <a:cubicBezTo>
                  <a:pt x="4109" y="560"/>
                  <a:pt x="4475" y="355"/>
                  <a:pt x="4840" y="286"/>
                </a:cubicBezTo>
                <a:cubicBezTo>
                  <a:pt x="5051" y="237"/>
                  <a:pt x="5259" y="216"/>
                  <a:pt x="5460" y="216"/>
                </a:cubicBezTo>
                <a:cubicBezTo>
                  <a:pt x="5995" y="216"/>
                  <a:pt x="6477" y="365"/>
                  <a:pt x="6826" y="515"/>
                </a:cubicBezTo>
                <a:cubicBezTo>
                  <a:pt x="7191" y="675"/>
                  <a:pt x="7875" y="1040"/>
                  <a:pt x="8012" y="1702"/>
                </a:cubicBezTo>
                <a:cubicBezTo>
                  <a:pt x="8012" y="1770"/>
                  <a:pt x="8081" y="1793"/>
                  <a:pt x="8127" y="1793"/>
                </a:cubicBezTo>
                <a:cubicBezTo>
                  <a:pt x="8195" y="1770"/>
                  <a:pt x="8218" y="1724"/>
                  <a:pt x="8218" y="1656"/>
                </a:cubicBezTo>
                <a:cubicBezTo>
                  <a:pt x="8058" y="903"/>
                  <a:pt x="7328" y="492"/>
                  <a:pt x="6894" y="309"/>
                </a:cubicBezTo>
                <a:cubicBezTo>
                  <a:pt x="6531" y="161"/>
                  <a:pt x="6025" y="0"/>
                  <a:pt x="5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4"/>
          <p:cNvSpPr/>
          <p:nvPr/>
        </p:nvSpPr>
        <p:spPr>
          <a:xfrm>
            <a:off x="5932975" y="4843202"/>
            <a:ext cx="93021" cy="113426"/>
          </a:xfrm>
          <a:custGeom>
            <a:avLst/>
            <a:gdLst/>
            <a:ahLst/>
            <a:cxnLst/>
            <a:rect l="l" t="t" r="r" b="b"/>
            <a:pathLst>
              <a:path w="6141" h="9588" extrusionOk="0">
                <a:moveTo>
                  <a:pt x="5935" y="366"/>
                </a:moveTo>
                <a:lnTo>
                  <a:pt x="5935" y="366"/>
                </a:lnTo>
                <a:cubicBezTo>
                  <a:pt x="5821" y="3356"/>
                  <a:pt x="5547" y="6369"/>
                  <a:pt x="5090" y="9336"/>
                </a:cubicBezTo>
                <a:cubicBezTo>
                  <a:pt x="3424" y="8811"/>
                  <a:pt x="1826" y="8081"/>
                  <a:pt x="274" y="7373"/>
                </a:cubicBezTo>
                <a:cubicBezTo>
                  <a:pt x="1895" y="4840"/>
                  <a:pt x="3789" y="2489"/>
                  <a:pt x="5935" y="366"/>
                </a:cubicBezTo>
                <a:close/>
                <a:moveTo>
                  <a:pt x="6095" y="1"/>
                </a:moveTo>
                <a:cubicBezTo>
                  <a:pt x="6049" y="1"/>
                  <a:pt x="6003" y="1"/>
                  <a:pt x="5958" y="24"/>
                </a:cubicBezTo>
                <a:cubicBezTo>
                  <a:pt x="3721" y="2238"/>
                  <a:pt x="1712" y="4703"/>
                  <a:pt x="23" y="7350"/>
                </a:cubicBezTo>
                <a:cubicBezTo>
                  <a:pt x="0" y="7396"/>
                  <a:pt x="0" y="7419"/>
                  <a:pt x="23" y="7442"/>
                </a:cubicBezTo>
                <a:cubicBezTo>
                  <a:pt x="23" y="7465"/>
                  <a:pt x="46" y="7510"/>
                  <a:pt x="69" y="7510"/>
                </a:cubicBezTo>
                <a:cubicBezTo>
                  <a:pt x="1689" y="8264"/>
                  <a:pt x="3378" y="9040"/>
                  <a:pt x="5159" y="9565"/>
                </a:cubicBezTo>
                <a:cubicBezTo>
                  <a:pt x="5159" y="9587"/>
                  <a:pt x="5182" y="9587"/>
                  <a:pt x="5182" y="9587"/>
                </a:cubicBezTo>
                <a:cubicBezTo>
                  <a:pt x="5204" y="9587"/>
                  <a:pt x="5227" y="9565"/>
                  <a:pt x="5250" y="9565"/>
                </a:cubicBezTo>
                <a:cubicBezTo>
                  <a:pt x="5273" y="9542"/>
                  <a:pt x="5296" y="9519"/>
                  <a:pt x="5296" y="9496"/>
                </a:cubicBezTo>
                <a:cubicBezTo>
                  <a:pt x="5752" y="6392"/>
                  <a:pt x="6049" y="3242"/>
                  <a:pt x="6140" y="115"/>
                </a:cubicBezTo>
                <a:cubicBezTo>
                  <a:pt x="6140" y="69"/>
                  <a:pt x="6117" y="24"/>
                  <a:pt x="6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8" name="Google Shape;658;p34"/>
          <p:cNvGrpSpPr/>
          <p:nvPr/>
        </p:nvGrpSpPr>
        <p:grpSpPr>
          <a:xfrm rot="2700000" flipH="1">
            <a:off x="4317482" y="3867977"/>
            <a:ext cx="874521" cy="1481058"/>
            <a:chOff x="-117729" y="1733810"/>
            <a:chExt cx="874530" cy="1481072"/>
          </a:xfrm>
        </p:grpSpPr>
        <p:sp>
          <p:nvSpPr>
            <p:cNvPr id="659" name="Google Shape;659;p34"/>
            <p:cNvSpPr/>
            <p:nvPr/>
          </p:nvSpPr>
          <p:spPr>
            <a:xfrm>
              <a:off x="21973" y="1733810"/>
              <a:ext cx="518652" cy="505591"/>
            </a:xfrm>
            <a:custGeom>
              <a:avLst/>
              <a:gdLst/>
              <a:ahLst/>
              <a:cxnLst/>
              <a:rect l="l" t="t" r="r" b="b"/>
              <a:pathLst>
                <a:path w="19220" h="18736" extrusionOk="0">
                  <a:moveTo>
                    <a:pt x="9145" y="0"/>
                  </a:moveTo>
                  <a:cubicBezTo>
                    <a:pt x="9095" y="0"/>
                    <a:pt x="9044" y="1"/>
                    <a:pt x="8994" y="2"/>
                  </a:cubicBezTo>
                  <a:cubicBezTo>
                    <a:pt x="7190" y="48"/>
                    <a:pt x="5410" y="824"/>
                    <a:pt x="4132" y="2079"/>
                  </a:cubicBezTo>
                  <a:cubicBezTo>
                    <a:pt x="3675" y="2536"/>
                    <a:pt x="3264" y="3084"/>
                    <a:pt x="3127" y="3723"/>
                  </a:cubicBezTo>
                  <a:cubicBezTo>
                    <a:pt x="2945" y="4476"/>
                    <a:pt x="3173" y="5275"/>
                    <a:pt x="3493" y="6005"/>
                  </a:cubicBezTo>
                  <a:cubicBezTo>
                    <a:pt x="4155" y="7466"/>
                    <a:pt x="5182" y="8744"/>
                    <a:pt x="5866" y="10182"/>
                  </a:cubicBezTo>
                  <a:cubicBezTo>
                    <a:pt x="4908" y="9406"/>
                    <a:pt x="3926" y="8630"/>
                    <a:pt x="2945" y="7854"/>
                  </a:cubicBezTo>
                  <a:cubicBezTo>
                    <a:pt x="2717" y="7671"/>
                    <a:pt x="2466" y="7489"/>
                    <a:pt x="2192" y="7420"/>
                  </a:cubicBezTo>
                  <a:cubicBezTo>
                    <a:pt x="2152" y="7416"/>
                    <a:pt x="2112" y="7413"/>
                    <a:pt x="2072" y="7413"/>
                  </a:cubicBezTo>
                  <a:cubicBezTo>
                    <a:pt x="1725" y="7413"/>
                    <a:pt x="1390" y="7586"/>
                    <a:pt x="1164" y="7831"/>
                  </a:cubicBezTo>
                  <a:cubicBezTo>
                    <a:pt x="913" y="8105"/>
                    <a:pt x="776" y="8470"/>
                    <a:pt x="662" y="8835"/>
                  </a:cubicBezTo>
                  <a:cubicBezTo>
                    <a:pt x="0" y="11323"/>
                    <a:pt x="1210" y="14062"/>
                    <a:pt x="3150" y="15752"/>
                  </a:cubicBezTo>
                  <a:cubicBezTo>
                    <a:pt x="5090" y="17441"/>
                    <a:pt x="7647" y="18239"/>
                    <a:pt x="10180" y="18673"/>
                  </a:cubicBezTo>
                  <a:cubicBezTo>
                    <a:pt x="10426" y="18715"/>
                    <a:pt x="10675" y="18735"/>
                    <a:pt x="10925" y="18735"/>
                  </a:cubicBezTo>
                  <a:cubicBezTo>
                    <a:pt x="12446" y="18735"/>
                    <a:pt x="14020" y="17997"/>
                    <a:pt x="15156" y="16938"/>
                  </a:cubicBezTo>
                  <a:cubicBezTo>
                    <a:pt x="16320" y="15866"/>
                    <a:pt x="16868" y="14291"/>
                    <a:pt x="17507" y="12853"/>
                  </a:cubicBezTo>
                  <a:cubicBezTo>
                    <a:pt x="18101" y="11483"/>
                    <a:pt x="18831" y="10159"/>
                    <a:pt x="19014" y="8676"/>
                  </a:cubicBezTo>
                  <a:cubicBezTo>
                    <a:pt x="19219" y="6987"/>
                    <a:pt x="18671" y="5275"/>
                    <a:pt x="18078" y="3677"/>
                  </a:cubicBezTo>
                  <a:cubicBezTo>
                    <a:pt x="17850" y="3015"/>
                    <a:pt x="17599" y="2376"/>
                    <a:pt x="17142" y="1874"/>
                  </a:cubicBezTo>
                  <a:cubicBezTo>
                    <a:pt x="16771" y="1485"/>
                    <a:pt x="16249" y="1205"/>
                    <a:pt x="15735" y="1205"/>
                  </a:cubicBezTo>
                  <a:cubicBezTo>
                    <a:pt x="15586" y="1205"/>
                    <a:pt x="15437" y="1229"/>
                    <a:pt x="15293" y="1280"/>
                  </a:cubicBezTo>
                  <a:cubicBezTo>
                    <a:pt x="14700" y="1509"/>
                    <a:pt x="14335" y="2102"/>
                    <a:pt x="14084" y="2695"/>
                  </a:cubicBezTo>
                  <a:cubicBezTo>
                    <a:pt x="13513" y="3997"/>
                    <a:pt x="13285" y="5412"/>
                    <a:pt x="13079" y="6804"/>
                  </a:cubicBezTo>
                  <a:cubicBezTo>
                    <a:pt x="13148" y="5571"/>
                    <a:pt x="13034" y="4339"/>
                    <a:pt x="12760" y="3129"/>
                  </a:cubicBezTo>
                  <a:cubicBezTo>
                    <a:pt x="12577" y="2262"/>
                    <a:pt x="12280" y="1372"/>
                    <a:pt x="11618" y="778"/>
                  </a:cubicBezTo>
                  <a:cubicBezTo>
                    <a:pt x="10949" y="195"/>
                    <a:pt x="10034"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4"/>
            <p:cNvSpPr/>
            <p:nvPr/>
          </p:nvSpPr>
          <p:spPr>
            <a:xfrm>
              <a:off x="182722" y="1995375"/>
              <a:ext cx="268582" cy="236173"/>
            </a:xfrm>
            <a:custGeom>
              <a:avLst/>
              <a:gdLst/>
              <a:ahLst/>
              <a:cxnLst/>
              <a:rect l="l" t="t" r="r" b="b"/>
              <a:pathLst>
                <a:path w="9953" h="8752" extrusionOk="0">
                  <a:moveTo>
                    <a:pt x="6563" y="1"/>
                  </a:moveTo>
                  <a:cubicBezTo>
                    <a:pt x="6452" y="1"/>
                    <a:pt x="6342" y="4"/>
                    <a:pt x="6232" y="10"/>
                  </a:cubicBezTo>
                  <a:cubicBezTo>
                    <a:pt x="4406" y="78"/>
                    <a:pt x="2626" y="740"/>
                    <a:pt x="1211" y="1882"/>
                  </a:cubicBezTo>
                  <a:cubicBezTo>
                    <a:pt x="754" y="2270"/>
                    <a:pt x="298" y="2726"/>
                    <a:pt x="138" y="3297"/>
                  </a:cubicBezTo>
                  <a:cubicBezTo>
                    <a:pt x="1" y="3776"/>
                    <a:pt x="92" y="4278"/>
                    <a:pt x="229" y="4758"/>
                  </a:cubicBezTo>
                  <a:cubicBezTo>
                    <a:pt x="822" y="6835"/>
                    <a:pt x="2671" y="8569"/>
                    <a:pt x="4817" y="8752"/>
                  </a:cubicBezTo>
                  <a:cubicBezTo>
                    <a:pt x="5661" y="8250"/>
                    <a:pt x="6780" y="8318"/>
                    <a:pt x="7670" y="7930"/>
                  </a:cubicBezTo>
                  <a:cubicBezTo>
                    <a:pt x="8515" y="7588"/>
                    <a:pt x="9131" y="6880"/>
                    <a:pt x="9496" y="6059"/>
                  </a:cubicBezTo>
                  <a:cubicBezTo>
                    <a:pt x="9838" y="5237"/>
                    <a:pt x="9953" y="4324"/>
                    <a:pt x="9884" y="3434"/>
                  </a:cubicBezTo>
                  <a:cubicBezTo>
                    <a:pt x="9816" y="2361"/>
                    <a:pt x="9519" y="1242"/>
                    <a:pt x="8674" y="603"/>
                  </a:cubicBezTo>
                  <a:cubicBezTo>
                    <a:pt x="8078" y="146"/>
                    <a:pt x="7310" y="1"/>
                    <a:pt x="6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4"/>
            <p:cNvSpPr/>
            <p:nvPr/>
          </p:nvSpPr>
          <p:spPr>
            <a:xfrm>
              <a:off x="-117729" y="2086450"/>
              <a:ext cx="874530" cy="1128432"/>
            </a:xfrm>
            <a:custGeom>
              <a:avLst/>
              <a:gdLst/>
              <a:ahLst/>
              <a:cxnLst/>
              <a:rect l="l" t="t" r="r" b="b"/>
              <a:pathLst>
                <a:path w="32408" h="41817" extrusionOk="0">
                  <a:moveTo>
                    <a:pt x="30309" y="1"/>
                  </a:moveTo>
                  <a:cubicBezTo>
                    <a:pt x="29836" y="1"/>
                    <a:pt x="29342" y="124"/>
                    <a:pt x="28916" y="310"/>
                  </a:cubicBezTo>
                  <a:cubicBezTo>
                    <a:pt x="27090" y="1109"/>
                    <a:pt x="25720" y="2661"/>
                    <a:pt x="24556" y="4281"/>
                  </a:cubicBezTo>
                  <a:cubicBezTo>
                    <a:pt x="22662" y="6906"/>
                    <a:pt x="21132" y="9828"/>
                    <a:pt x="20037" y="12909"/>
                  </a:cubicBezTo>
                  <a:cubicBezTo>
                    <a:pt x="20196" y="11700"/>
                    <a:pt x="20219" y="10513"/>
                    <a:pt x="20082" y="9326"/>
                  </a:cubicBezTo>
                  <a:cubicBezTo>
                    <a:pt x="19991" y="8413"/>
                    <a:pt x="19786" y="7500"/>
                    <a:pt x="19786" y="6587"/>
                  </a:cubicBezTo>
                  <a:cubicBezTo>
                    <a:pt x="19808" y="5674"/>
                    <a:pt x="20082" y="4715"/>
                    <a:pt x="20744" y="4099"/>
                  </a:cubicBezTo>
                  <a:cubicBezTo>
                    <a:pt x="21109" y="3779"/>
                    <a:pt x="21543" y="3574"/>
                    <a:pt x="21931" y="3277"/>
                  </a:cubicBezTo>
                  <a:cubicBezTo>
                    <a:pt x="22296" y="2980"/>
                    <a:pt x="22616" y="2524"/>
                    <a:pt x="22547" y="2044"/>
                  </a:cubicBezTo>
                  <a:cubicBezTo>
                    <a:pt x="22468" y="1992"/>
                    <a:pt x="22387" y="1969"/>
                    <a:pt x="22306" y="1969"/>
                  </a:cubicBezTo>
                  <a:cubicBezTo>
                    <a:pt x="21776" y="1969"/>
                    <a:pt x="21200" y="2926"/>
                    <a:pt x="20693" y="2926"/>
                  </a:cubicBezTo>
                  <a:cubicBezTo>
                    <a:pt x="20601" y="2926"/>
                    <a:pt x="20511" y="2895"/>
                    <a:pt x="20425" y="2820"/>
                  </a:cubicBezTo>
                  <a:cubicBezTo>
                    <a:pt x="20356" y="2752"/>
                    <a:pt x="20288" y="2661"/>
                    <a:pt x="20219" y="2569"/>
                  </a:cubicBezTo>
                  <a:cubicBezTo>
                    <a:pt x="20134" y="2490"/>
                    <a:pt x="20035" y="2455"/>
                    <a:pt x="19933" y="2455"/>
                  </a:cubicBezTo>
                  <a:cubicBezTo>
                    <a:pt x="19624" y="2455"/>
                    <a:pt x="19278" y="2763"/>
                    <a:pt x="19124" y="3072"/>
                  </a:cubicBezTo>
                  <a:cubicBezTo>
                    <a:pt x="18918" y="3482"/>
                    <a:pt x="18758" y="4030"/>
                    <a:pt x="18325" y="4190"/>
                  </a:cubicBezTo>
                  <a:cubicBezTo>
                    <a:pt x="18233" y="4223"/>
                    <a:pt x="18137" y="4236"/>
                    <a:pt x="18038" y="4236"/>
                  </a:cubicBezTo>
                  <a:cubicBezTo>
                    <a:pt x="17577" y="4236"/>
                    <a:pt x="17054" y="3945"/>
                    <a:pt x="16652" y="3945"/>
                  </a:cubicBezTo>
                  <a:cubicBezTo>
                    <a:pt x="16473" y="3945"/>
                    <a:pt x="16318" y="4002"/>
                    <a:pt x="16202" y="4167"/>
                  </a:cubicBezTo>
                  <a:cubicBezTo>
                    <a:pt x="16065" y="4350"/>
                    <a:pt x="16065" y="4578"/>
                    <a:pt x="15997" y="4783"/>
                  </a:cubicBezTo>
                  <a:cubicBezTo>
                    <a:pt x="15791" y="5423"/>
                    <a:pt x="15015" y="5605"/>
                    <a:pt x="14353" y="5719"/>
                  </a:cubicBezTo>
                  <a:cubicBezTo>
                    <a:pt x="14473" y="6130"/>
                    <a:pt x="14901" y="6336"/>
                    <a:pt x="15339" y="6336"/>
                  </a:cubicBezTo>
                  <a:cubicBezTo>
                    <a:pt x="15484" y="6336"/>
                    <a:pt x="15631" y="6313"/>
                    <a:pt x="15768" y="6267"/>
                  </a:cubicBezTo>
                  <a:cubicBezTo>
                    <a:pt x="16293" y="6107"/>
                    <a:pt x="16727" y="5696"/>
                    <a:pt x="17229" y="5423"/>
                  </a:cubicBezTo>
                  <a:cubicBezTo>
                    <a:pt x="17506" y="5271"/>
                    <a:pt x="17832" y="5169"/>
                    <a:pt x="18138" y="5169"/>
                  </a:cubicBezTo>
                  <a:cubicBezTo>
                    <a:pt x="18386" y="5169"/>
                    <a:pt x="18620" y="5236"/>
                    <a:pt x="18804" y="5400"/>
                  </a:cubicBezTo>
                  <a:cubicBezTo>
                    <a:pt x="19101" y="5674"/>
                    <a:pt x="19192" y="6062"/>
                    <a:pt x="19238" y="6450"/>
                  </a:cubicBezTo>
                  <a:cubicBezTo>
                    <a:pt x="19991" y="11311"/>
                    <a:pt x="19146" y="16356"/>
                    <a:pt x="17298" y="20898"/>
                  </a:cubicBezTo>
                  <a:cubicBezTo>
                    <a:pt x="16750" y="22290"/>
                    <a:pt x="16088" y="23614"/>
                    <a:pt x="15380" y="24915"/>
                  </a:cubicBezTo>
                  <a:cubicBezTo>
                    <a:pt x="16430" y="21925"/>
                    <a:pt x="16955" y="18753"/>
                    <a:pt x="16932" y="15603"/>
                  </a:cubicBezTo>
                  <a:cubicBezTo>
                    <a:pt x="16932" y="13480"/>
                    <a:pt x="16613" y="11220"/>
                    <a:pt x="15152" y="9668"/>
                  </a:cubicBezTo>
                  <a:cubicBezTo>
                    <a:pt x="14855" y="9349"/>
                    <a:pt x="14490" y="9052"/>
                    <a:pt x="14056" y="8960"/>
                  </a:cubicBezTo>
                  <a:cubicBezTo>
                    <a:pt x="13940" y="8931"/>
                    <a:pt x="13823" y="8918"/>
                    <a:pt x="13707" y="8918"/>
                  </a:cubicBezTo>
                  <a:cubicBezTo>
                    <a:pt x="12825" y="8918"/>
                    <a:pt x="12001" y="9716"/>
                    <a:pt x="11820" y="10604"/>
                  </a:cubicBezTo>
                  <a:cubicBezTo>
                    <a:pt x="11614" y="11608"/>
                    <a:pt x="12025" y="12658"/>
                    <a:pt x="12596" y="13526"/>
                  </a:cubicBezTo>
                  <a:cubicBezTo>
                    <a:pt x="13166" y="14393"/>
                    <a:pt x="13897" y="15146"/>
                    <a:pt x="14422" y="16013"/>
                  </a:cubicBezTo>
                  <a:cubicBezTo>
                    <a:pt x="15449" y="17725"/>
                    <a:pt x="15677" y="19802"/>
                    <a:pt x="15449" y="21765"/>
                  </a:cubicBezTo>
                  <a:cubicBezTo>
                    <a:pt x="15221" y="23637"/>
                    <a:pt x="14627" y="25417"/>
                    <a:pt x="14034" y="27198"/>
                  </a:cubicBezTo>
                  <a:cubicBezTo>
                    <a:pt x="12664" y="29343"/>
                    <a:pt x="11089" y="31398"/>
                    <a:pt x="9446" y="33338"/>
                  </a:cubicBezTo>
                  <a:cubicBezTo>
                    <a:pt x="8829" y="34068"/>
                    <a:pt x="8190" y="34776"/>
                    <a:pt x="7551" y="35461"/>
                  </a:cubicBezTo>
                  <a:cubicBezTo>
                    <a:pt x="8213" y="34091"/>
                    <a:pt x="8601" y="32607"/>
                    <a:pt x="8966" y="31147"/>
                  </a:cubicBezTo>
                  <a:cubicBezTo>
                    <a:pt x="9811" y="27746"/>
                    <a:pt x="10678" y="24322"/>
                    <a:pt x="10838" y="20807"/>
                  </a:cubicBezTo>
                  <a:cubicBezTo>
                    <a:pt x="10907" y="19437"/>
                    <a:pt x="10838" y="17954"/>
                    <a:pt x="9994" y="16881"/>
                  </a:cubicBezTo>
                  <a:cubicBezTo>
                    <a:pt x="9879" y="16744"/>
                    <a:pt x="9742" y="16607"/>
                    <a:pt x="9583" y="16561"/>
                  </a:cubicBezTo>
                  <a:cubicBezTo>
                    <a:pt x="9538" y="16550"/>
                    <a:pt x="9494" y="16545"/>
                    <a:pt x="9450" y="16545"/>
                  </a:cubicBezTo>
                  <a:cubicBezTo>
                    <a:pt x="9228" y="16545"/>
                    <a:pt x="9024" y="16679"/>
                    <a:pt x="8852" y="16812"/>
                  </a:cubicBezTo>
                  <a:cubicBezTo>
                    <a:pt x="8031" y="17520"/>
                    <a:pt x="7483" y="18501"/>
                    <a:pt x="7118" y="19506"/>
                  </a:cubicBezTo>
                  <a:cubicBezTo>
                    <a:pt x="6113" y="22176"/>
                    <a:pt x="6159" y="25098"/>
                    <a:pt x="6433" y="27928"/>
                  </a:cubicBezTo>
                  <a:cubicBezTo>
                    <a:pt x="6684" y="30667"/>
                    <a:pt x="7095" y="33384"/>
                    <a:pt x="6912" y="36100"/>
                  </a:cubicBezTo>
                  <a:cubicBezTo>
                    <a:pt x="4972" y="38086"/>
                    <a:pt x="2804" y="39866"/>
                    <a:pt x="338" y="41144"/>
                  </a:cubicBezTo>
                  <a:cubicBezTo>
                    <a:pt x="315" y="41138"/>
                    <a:pt x="293" y="41135"/>
                    <a:pt x="273" y="41135"/>
                  </a:cubicBezTo>
                  <a:cubicBezTo>
                    <a:pt x="1" y="41135"/>
                    <a:pt x="41" y="41677"/>
                    <a:pt x="338" y="41783"/>
                  </a:cubicBezTo>
                  <a:cubicBezTo>
                    <a:pt x="402" y="41806"/>
                    <a:pt x="467" y="41816"/>
                    <a:pt x="532" y="41816"/>
                  </a:cubicBezTo>
                  <a:cubicBezTo>
                    <a:pt x="792" y="41816"/>
                    <a:pt x="1055" y="41655"/>
                    <a:pt x="1274" y="41509"/>
                  </a:cubicBezTo>
                  <a:cubicBezTo>
                    <a:pt x="3488" y="40026"/>
                    <a:pt x="5543" y="38337"/>
                    <a:pt x="7460" y="36465"/>
                  </a:cubicBezTo>
                  <a:cubicBezTo>
                    <a:pt x="7648" y="36470"/>
                    <a:pt x="7836" y="36472"/>
                    <a:pt x="8024" y="36472"/>
                  </a:cubicBezTo>
                  <a:cubicBezTo>
                    <a:pt x="12339" y="36472"/>
                    <a:pt x="16707" y="35223"/>
                    <a:pt x="20425" y="32927"/>
                  </a:cubicBezTo>
                  <a:cubicBezTo>
                    <a:pt x="21771" y="32082"/>
                    <a:pt x="23141" y="31010"/>
                    <a:pt x="23552" y="29480"/>
                  </a:cubicBezTo>
                  <a:cubicBezTo>
                    <a:pt x="23643" y="29184"/>
                    <a:pt x="23689" y="28841"/>
                    <a:pt x="23575" y="28545"/>
                  </a:cubicBezTo>
                  <a:cubicBezTo>
                    <a:pt x="23415" y="28111"/>
                    <a:pt x="22913" y="27837"/>
                    <a:pt x="22456" y="27814"/>
                  </a:cubicBezTo>
                  <a:cubicBezTo>
                    <a:pt x="22429" y="27813"/>
                    <a:pt x="22402" y="27812"/>
                    <a:pt x="22374" y="27812"/>
                  </a:cubicBezTo>
                  <a:cubicBezTo>
                    <a:pt x="21925" y="27812"/>
                    <a:pt x="21496" y="27986"/>
                    <a:pt x="21087" y="28179"/>
                  </a:cubicBezTo>
                  <a:cubicBezTo>
                    <a:pt x="19420" y="28955"/>
                    <a:pt x="18028" y="30211"/>
                    <a:pt x="16522" y="31261"/>
                  </a:cubicBezTo>
                  <a:cubicBezTo>
                    <a:pt x="14102" y="32950"/>
                    <a:pt x="11386" y="34160"/>
                    <a:pt x="8647" y="35278"/>
                  </a:cubicBezTo>
                  <a:cubicBezTo>
                    <a:pt x="10770" y="33041"/>
                    <a:pt x="12687" y="30599"/>
                    <a:pt x="14330" y="27997"/>
                  </a:cubicBezTo>
                  <a:cubicBezTo>
                    <a:pt x="14516" y="28096"/>
                    <a:pt x="14742" y="28134"/>
                    <a:pt x="14979" y="28134"/>
                  </a:cubicBezTo>
                  <a:cubicBezTo>
                    <a:pt x="15179" y="28134"/>
                    <a:pt x="15387" y="28107"/>
                    <a:pt x="15586" y="28065"/>
                  </a:cubicBezTo>
                  <a:cubicBezTo>
                    <a:pt x="18553" y="27563"/>
                    <a:pt x="21178" y="25874"/>
                    <a:pt x="23392" y="23843"/>
                  </a:cubicBezTo>
                  <a:cubicBezTo>
                    <a:pt x="25218" y="22176"/>
                    <a:pt x="26861" y="20168"/>
                    <a:pt x="27455" y="17771"/>
                  </a:cubicBezTo>
                  <a:cubicBezTo>
                    <a:pt x="27592" y="17109"/>
                    <a:pt x="27660" y="16333"/>
                    <a:pt x="27227" y="15808"/>
                  </a:cubicBezTo>
                  <a:cubicBezTo>
                    <a:pt x="26936" y="15457"/>
                    <a:pt x="26498" y="15299"/>
                    <a:pt x="26042" y="15299"/>
                  </a:cubicBezTo>
                  <a:cubicBezTo>
                    <a:pt x="25638" y="15299"/>
                    <a:pt x="25219" y="15423"/>
                    <a:pt x="24876" y="15648"/>
                  </a:cubicBezTo>
                  <a:cubicBezTo>
                    <a:pt x="24168" y="16128"/>
                    <a:pt x="23734" y="16927"/>
                    <a:pt x="23323" y="17680"/>
                  </a:cubicBezTo>
                  <a:cubicBezTo>
                    <a:pt x="22022" y="20099"/>
                    <a:pt x="20607" y="22519"/>
                    <a:pt x="18599" y="24390"/>
                  </a:cubicBezTo>
                  <a:cubicBezTo>
                    <a:pt x="17480" y="25417"/>
                    <a:pt x="16202" y="26285"/>
                    <a:pt x="14878" y="27084"/>
                  </a:cubicBezTo>
                  <a:cubicBezTo>
                    <a:pt x="16864" y="23706"/>
                    <a:pt x="18393" y="20099"/>
                    <a:pt x="19375" y="16310"/>
                  </a:cubicBezTo>
                  <a:cubicBezTo>
                    <a:pt x="19420" y="16105"/>
                    <a:pt x="19489" y="15922"/>
                    <a:pt x="19534" y="15717"/>
                  </a:cubicBezTo>
                  <a:cubicBezTo>
                    <a:pt x="21292" y="13731"/>
                    <a:pt x="23232" y="11791"/>
                    <a:pt x="25286" y="10033"/>
                  </a:cubicBezTo>
                  <a:cubicBezTo>
                    <a:pt x="27592" y="8070"/>
                    <a:pt x="30125" y="6199"/>
                    <a:pt x="31563" y="3551"/>
                  </a:cubicBezTo>
                  <a:cubicBezTo>
                    <a:pt x="32088" y="2592"/>
                    <a:pt x="32408" y="1291"/>
                    <a:pt x="31655" y="515"/>
                  </a:cubicBezTo>
                  <a:cubicBezTo>
                    <a:pt x="31310" y="146"/>
                    <a:pt x="30822" y="1"/>
                    <a:pt x="303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2" name="Google Shape;662;p34"/>
          <p:cNvSpPr/>
          <p:nvPr/>
        </p:nvSpPr>
        <p:spPr>
          <a:xfrm flipH="1">
            <a:off x="1917193" y="3878551"/>
            <a:ext cx="904213" cy="1339697"/>
          </a:xfrm>
          <a:custGeom>
            <a:avLst/>
            <a:gdLst/>
            <a:ahLst/>
            <a:cxnLst/>
            <a:rect l="l" t="t" r="r" b="b"/>
            <a:pathLst>
              <a:path w="33508" h="49646" extrusionOk="0">
                <a:moveTo>
                  <a:pt x="12973" y="0"/>
                </a:moveTo>
                <a:cubicBezTo>
                  <a:pt x="11302" y="0"/>
                  <a:pt x="9993" y="1496"/>
                  <a:pt x="9427" y="3059"/>
                </a:cubicBezTo>
                <a:cubicBezTo>
                  <a:pt x="8103" y="6574"/>
                  <a:pt x="9359" y="10729"/>
                  <a:pt x="11915" y="13468"/>
                </a:cubicBezTo>
                <a:cubicBezTo>
                  <a:pt x="13033" y="14654"/>
                  <a:pt x="14449" y="15796"/>
                  <a:pt x="14631" y="17416"/>
                </a:cubicBezTo>
                <a:cubicBezTo>
                  <a:pt x="14700" y="18078"/>
                  <a:pt x="14540" y="18740"/>
                  <a:pt x="14517" y="19402"/>
                </a:cubicBezTo>
                <a:cubicBezTo>
                  <a:pt x="14471" y="20794"/>
                  <a:pt x="14974" y="22232"/>
                  <a:pt x="15955" y="23282"/>
                </a:cubicBezTo>
                <a:cubicBezTo>
                  <a:pt x="17233" y="24675"/>
                  <a:pt x="19242" y="25382"/>
                  <a:pt x="20201" y="27026"/>
                </a:cubicBezTo>
                <a:cubicBezTo>
                  <a:pt x="21410" y="29103"/>
                  <a:pt x="20497" y="31910"/>
                  <a:pt x="21684" y="34010"/>
                </a:cubicBezTo>
                <a:cubicBezTo>
                  <a:pt x="23031" y="36407"/>
                  <a:pt x="26432" y="36749"/>
                  <a:pt x="28281" y="38781"/>
                </a:cubicBezTo>
                <a:cubicBezTo>
                  <a:pt x="29285" y="39831"/>
                  <a:pt x="29742" y="41269"/>
                  <a:pt x="30404" y="42570"/>
                </a:cubicBezTo>
                <a:cubicBezTo>
                  <a:pt x="31043" y="43871"/>
                  <a:pt x="32070" y="45172"/>
                  <a:pt x="33508" y="45400"/>
                </a:cubicBezTo>
                <a:cubicBezTo>
                  <a:pt x="32024" y="44487"/>
                  <a:pt x="31454" y="42501"/>
                  <a:pt x="31202" y="40744"/>
                </a:cubicBezTo>
                <a:cubicBezTo>
                  <a:pt x="30951" y="38986"/>
                  <a:pt x="30746" y="37046"/>
                  <a:pt x="29468" y="35814"/>
                </a:cubicBezTo>
                <a:cubicBezTo>
                  <a:pt x="28737" y="35106"/>
                  <a:pt x="27733" y="34764"/>
                  <a:pt x="26934" y="34147"/>
                </a:cubicBezTo>
                <a:cubicBezTo>
                  <a:pt x="26112" y="33485"/>
                  <a:pt x="25496" y="32549"/>
                  <a:pt x="25245" y="31522"/>
                </a:cubicBezTo>
                <a:cubicBezTo>
                  <a:pt x="24789" y="29582"/>
                  <a:pt x="25565" y="27437"/>
                  <a:pt x="24720" y="25656"/>
                </a:cubicBezTo>
                <a:cubicBezTo>
                  <a:pt x="23921" y="23967"/>
                  <a:pt x="21844" y="23054"/>
                  <a:pt x="21296" y="21251"/>
                </a:cubicBezTo>
                <a:cubicBezTo>
                  <a:pt x="20817" y="19745"/>
                  <a:pt x="21570" y="18124"/>
                  <a:pt x="21273" y="16572"/>
                </a:cubicBezTo>
                <a:cubicBezTo>
                  <a:pt x="20863" y="14312"/>
                  <a:pt x="18443" y="13011"/>
                  <a:pt x="17416" y="10934"/>
                </a:cubicBezTo>
                <a:cubicBezTo>
                  <a:pt x="16777" y="9656"/>
                  <a:pt x="16708" y="8195"/>
                  <a:pt x="16686" y="6757"/>
                </a:cubicBezTo>
                <a:cubicBezTo>
                  <a:pt x="16663" y="5319"/>
                  <a:pt x="16686" y="3858"/>
                  <a:pt x="16161" y="2534"/>
                </a:cubicBezTo>
                <a:cubicBezTo>
                  <a:pt x="15636" y="1188"/>
                  <a:pt x="14449" y="23"/>
                  <a:pt x="13011" y="1"/>
                </a:cubicBezTo>
                <a:cubicBezTo>
                  <a:pt x="12998" y="0"/>
                  <a:pt x="12985" y="0"/>
                  <a:pt x="12973" y="0"/>
                </a:cubicBezTo>
                <a:close/>
                <a:moveTo>
                  <a:pt x="4392" y="14708"/>
                </a:moveTo>
                <a:cubicBezTo>
                  <a:pt x="3463" y="14708"/>
                  <a:pt x="2560" y="14973"/>
                  <a:pt x="1826" y="15567"/>
                </a:cubicBezTo>
                <a:cubicBezTo>
                  <a:pt x="434" y="16686"/>
                  <a:pt x="0" y="18763"/>
                  <a:pt x="571" y="20452"/>
                </a:cubicBezTo>
                <a:cubicBezTo>
                  <a:pt x="1142" y="22141"/>
                  <a:pt x="2602" y="23442"/>
                  <a:pt x="4269" y="24127"/>
                </a:cubicBezTo>
                <a:cubicBezTo>
                  <a:pt x="5455" y="24629"/>
                  <a:pt x="6916" y="24926"/>
                  <a:pt x="7555" y="26067"/>
                </a:cubicBezTo>
                <a:cubicBezTo>
                  <a:pt x="8080" y="27026"/>
                  <a:pt x="7829" y="28236"/>
                  <a:pt x="8263" y="29263"/>
                </a:cubicBezTo>
                <a:cubicBezTo>
                  <a:pt x="9222" y="31454"/>
                  <a:pt x="12554" y="31203"/>
                  <a:pt x="14243" y="32892"/>
                </a:cubicBezTo>
                <a:cubicBezTo>
                  <a:pt x="15430" y="34102"/>
                  <a:pt x="15544" y="35996"/>
                  <a:pt x="16434" y="37434"/>
                </a:cubicBezTo>
                <a:cubicBezTo>
                  <a:pt x="17279" y="38804"/>
                  <a:pt x="18763" y="39648"/>
                  <a:pt x="20269" y="40242"/>
                </a:cubicBezTo>
                <a:cubicBezTo>
                  <a:pt x="21296" y="40652"/>
                  <a:pt x="22369" y="40972"/>
                  <a:pt x="23282" y="41565"/>
                </a:cubicBezTo>
                <a:cubicBezTo>
                  <a:pt x="25907" y="43186"/>
                  <a:pt x="27094" y="46678"/>
                  <a:pt x="29947" y="47865"/>
                </a:cubicBezTo>
                <a:cubicBezTo>
                  <a:pt x="27025" y="46176"/>
                  <a:pt x="27048" y="42068"/>
                  <a:pt x="24811" y="40082"/>
                </a:cubicBezTo>
                <a:cubicBezTo>
                  <a:pt x="23487" y="38895"/>
                  <a:pt x="21479" y="38621"/>
                  <a:pt x="20292" y="37320"/>
                </a:cubicBezTo>
                <a:cubicBezTo>
                  <a:pt x="18375" y="35243"/>
                  <a:pt x="19310" y="31568"/>
                  <a:pt x="17393" y="29491"/>
                </a:cubicBezTo>
                <a:cubicBezTo>
                  <a:pt x="16161" y="28167"/>
                  <a:pt x="14083" y="27893"/>
                  <a:pt x="12828" y="26592"/>
                </a:cubicBezTo>
                <a:cubicBezTo>
                  <a:pt x="11755" y="25474"/>
                  <a:pt x="11504" y="23853"/>
                  <a:pt x="11162" y="22347"/>
                </a:cubicBezTo>
                <a:cubicBezTo>
                  <a:pt x="10682" y="20087"/>
                  <a:pt x="9884" y="17759"/>
                  <a:pt x="8172" y="16207"/>
                </a:cubicBezTo>
                <a:cubicBezTo>
                  <a:pt x="7156" y="15272"/>
                  <a:pt x="5747" y="14708"/>
                  <a:pt x="4392" y="14708"/>
                </a:cubicBezTo>
                <a:close/>
                <a:moveTo>
                  <a:pt x="5136" y="34284"/>
                </a:moveTo>
                <a:cubicBezTo>
                  <a:pt x="2876" y="34307"/>
                  <a:pt x="1210" y="36955"/>
                  <a:pt x="1826" y="39123"/>
                </a:cubicBezTo>
                <a:cubicBezTo>
                  <a:pt x="2433" y="41257"/>
                  <a:pt x="4719" y="42639"/>
                  <a:pt x="6945" y="42639"/>
                </a:cubicBezTo>
                <a:cubicBezTo>
                  <a:pt x="6981" y="42639"/>
                  <a:pt x="7017" y="42639"/>
                  <a:pt x="7053" y="42638"/>
                </a:cubicBezTo>
                <a:cubicBezTo>
                  <a:pt x="7470" y="42623"/>
                  <a:pt x="7888" y="42566"/>
                  <a:pt x="8305" y="42566"/>
                </a:cubicBezTo>
                <a:cubicBezTo>
                  <a:pt x="8504" y="42566"/>
                  <a:pt x="8703" y="42579"/>
                  <a:pt x="8902" y="42615"/>
                </a:cubicBezTo>
                <a:cubicBezTo>
                  <a:pt x="10591" y="42889"/>
                  <a:pt x="11755" y="44647"/>
                  <a:pt x="13444" y="44966"/>
                </a:cubicBezTo>
                <a:cubicBezTo>
                  <a:pt x="13658" y="45009"/>
                  <a:pt x="13873" y="45027"/>
                  <a:pt x="14088" y="45027"/>
                </a:cubicBezTo>
                <a:cubicBezTo>
                  <a:pt x="15090" y="45027"/>
                  <a:pt x="16104" y="44644"/>
                  <a:pt x="17118" y="44644"/>
                </a:cubicBezTo>
                <a:cubicBezTo>
                  <a:pt x="17164" y="44644"/>
                  <a:pt x="17210" y="44645"/>
                  <a:pt x="17256" y="44647"/>
                </a:cubicBezTo>
                <a:cubicBezTo>
                  <a:pt x="20877" y="44738"/>
                  <a:pt x="23021" y="49646"/>
                  <a:pt x="26658" y="49646"/>
                </a:cubicBezTo>
                <a:cubicBezTo>
                  <a:pt x="26666" y="49646"/>
                  <a:pt x="26675" y="49646"/>
                  <a:pt x="26683" y="49646"/>
                </a:cubicBezTo>
                <a:cubicBezTo>
                  <a:pt x="25450" y="48550"/>
                  <a:pt x="24400" y="47363"/>
                  <a:pt x="23716" y="45994"/>
                </a:cubicBezTo>
                <a:cubicBezTo>
                  <a:pt x="23236" y="45058"/>
                  <a:pt x="22894" y="43939"/>
                  <a:pt x="21981" y="43414"/>
                </a:cubicBezTo>
                <a:cubicBezTo>
                  <a:pt x="21342" y="43026"/>
                  <a:pt x="20543" y="43003"/>
                  <a:pt x="19881" y="42684"/>
                </a:cubicBezTo>
                <a:cubicBezTo>
                  <a:pt x="18397" y="41999"/>
                  <a:pt x="17895" y="40036"/>
                  <a:pt x="16503" y="39169"/>
                </a:cubicBezTo>
                <a:cubicBezTo>
                  <a:pt x="15225" y="38393"/>
                  <a:pt x="13558" y="38712"/>
                  <a:pt x="12120" y="38279"/>
                </a:cubicBezTo>
                <a:cubicBezTo>
                  <a:pt x="9496" y="37480"/>
                  <a:pt x="7852" y="34284"/>
                  <a:pt x="5136" y="342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3056400" y="927775"/>
            <a:ext cx="5049000" cy="531000"/>
          </a:xfrm>
          <a:prstGeom prst="rect">
            <a:avLst/>
          </a:prstGeom>
        </p:spPr>
        <p:txBody>
          <a:bodyPr spcFirstLastPara="1" wrap="square" lIns="91425" tIns="91425" rIns="91425" bIns="91425" anchor="b" anchorCtr="0">
            <a:noAutofit/>
          </a:bodyPr>
          <a:lstStyle>
            <a:lvl1pPr lvl="0" algn="l">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title" idx="2" hasCustomPrompt="1"/>
          </p:nvPr>
        </p:nvSpPr>
        <p:spPr>
          <a:xfrm>
            <a:off x="1407525" y="976275"/>
            <a:ext cx="1331700" cy="82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4"/>
                </a:solidFill>
              </a:defRPr>
            </a:lvl1pPr>
            <a:lvl2pPr lvl="1" algn="ctr" rtl="0">
              <a:spcBef>
                <a:spcPts val="0"/>
              </a:spcBef>
              <a:spcAft>
                <a:spcPts val="0"/>
              </a:spcAft>
              <a:buSzPts val="6000"/>
              <a:buFont typeface="Archivo Black"/>
              <a:buNone/>
              <a:defRPr sz="6000">
                <a:latin typeface="Archivo Black"/>
                <a:ea typeface="Archivo Black"/>
                <a:cs typeface="Archivo Black"/>
                <a:sym typeface="Archivo Black"/>
              </a:defRPr>
            </a:lvl2pPr>
            <a:lvl3pPr lvl="2" algn="ctr" rtl="0">
              <a:spcBef>
                <a:spcPts val="0"/>
              </a:spcBef>
              <a:spcAft>
                <a:spcPts val="0"/>
              </a:spcAft>
              <a:buSzPts val="6000"/>
              <a:buFont typeface="Archivo Black"/>
              <a:buNone/>
              <a:defRPr sz="6000">
                <a:latin typeface="Archivo Black"/>
                <a:ea typeface="Archivo Black"/>
                <a:cs typeface="Archivo Black"/>
                <a:sym typeface="Archivo Black"/>
              </a:defRPr>
            </a:lvl3pPr>
            <a:lvl4pPr lvl="3" algn="ctr" rtl="0">
              <a:spcBef>
                <a:spcPts val="0"/>
              </a:spcBef>
              <a:spcAft>
                <a:spcPts val="0"/>
              </a:spcAft>
              <a:buSzPts val="6000"/>
              <a:buFont typeface="Archivo Black"/>
              <a:buNone/>
              <a:defRPr sz="6000">
                <a:latin typeface="Archivo Black"/>
                <a:ea typeface="Archivo Black"/>
                <a:cs typeface="Archivo Black"/>
                <a:sym typeface="Archivo Black"/>
              </a:defRPr>
            </a:lvl4pPr>
            <a:lvl5pPr lvl="4" algn="ctr" rtl="0">
              <a:spcBef>
                <a:spcPts val="0"/>
              </a:spcBef>
              <a:spcAft>
                <a:spcPts val="0"/>
              </a:spcAft>
              <a:buSzPts val="6000"/>
              <a:buFont typeface="Archivo Black"/>
              <a:buNone/>
              <a:defRPr sz="6000">
                <a:latin typeface="Archivo Black"/>
                <a:ea typeface="Archivo Black"/>
                <a:cs typeface="Archivo Black"/>
                <a:sym typeface="Archivo Black"/>
              </a:defRPr>
            </a:lvl5pPr>
            <a:lvl6pPr lvl="5" algn="ctr" rtl="0">
              <a:spcBef>
                <a:spcPts val="0"/>
              </a:spcBef>
              <a:spcAft>
                <a:spcPts val="0"/>
              </a:spcAft>
              <a:buSzPts val="6000"/>
              <a:buFont typeface="Archivo Black"/>
              <a:buNone/>
              <a:defRPr sz="6000">
                <a:latin typeface="Archivo Black"/>
                <a:ea typeface="Archivo Black"/>
                <a:cs typeface="Archivo Black"/>
                <a:sym typeface="Archivo Black"/>
              </a:defRPr>
            </a:lvl6pPr>
            <a:lvl7pPr lvl="6" algn="ctr" rtl="0">
              <a:spcBef>
                <a:spcPts val="0"/>
              </a:spcBef>
              <a:spcAft>
                <a:spcPts val="0"/>
              </a:spcAft>
              <a:buSzPts val="6000"/>
              <a:buFont typeface="Archivo Black"/>
              <a:buNone/>
              <a:defRPr sz="6000">
                <a:latin typeface="Archivo Black"/>
                <a:ea typeface="Archivo Black"/>
                <a:cs typeface="Archivo Black"/>
                <a:sym typeface="Archivo Black"/>
              </a:defRPr>
            </a:lvl7pPr>
            <a:lvl8pPr lvl="7" algn="ctr" rtl="0">
              <a:spcBef>
                <a:spcPts val="0"/>
              </a:spcBef>
              <a:spcAft>
                <a:spcPts val="0"/>
              </a:spcAft>
              <a:buSzPts val="6000"/>
              <a:buFont typeface="Archivo Black"/>
              <a:buNone/>
              <a:defRPr sz="6000">
                <a:latin typeface="Archivo Black"/>
                <a:ea typeface="Archivo Black"/>
                <a:cs typeface="Archivo Black"/>
                <a:sym typeface="Archivo Black"/>
              </a:defRPr>
            </a:lvl8pPr>
            <a:lvl9pPr lvl="8" algn="ctr" rtl="0">
              <a:spcBef>
                <a:spcPts val="0"/>
              </a:spcBef>
              <a:spcAft>
                <a:spcPts val="0"/>
              </a:spcAft>
              <a:buSzPts val="6000"/>
              <a:buFont typeface="Archivo Black"/>
              <a:buNone/>
              <a:defRPr sz="6000">
                <a:latin typeface="Archivo Black"/>
                <a:ea typeface="Archivo Black"/>
                <a:cs typeface="Archivo Black"/>
                <a:sym typeface="Archivo Black"/>
              </a:defRPr>
            </a:lvl9pPr>
          </a:lstStyle>
          <a:p>
            <a:r>
              <a:t>xx%</a:t>
            </a:r>
          </a:p>
        </p:txBody>
      </p:sp>
      <p:sp>
        <p:nvSpPr>
          <p:cNvPr id="23" name="Google Shape;23;p3"/>
          <p:cNvSpPr txBox="1">
            <a:spLocks noGrp="1"/>
          </p:cNvSpPr>
          <p:nvPr>
            <p:ph type="subTitle" idx="1"/>
          </p:nvPr>
        </p:nvSpPr>
        <p:spPr>
          <a:xfrm>
            <a:off x="3056400" y="1556377"/>
            <a:ext cx="4680000" cy="61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 name="Google Shape;24;p3"/>
          <p:cNvSpPr/>
          <p:nvPr/>
        </p:nvSpPr>
        <p:spPr>
          <a:xfrm>
            <a:off x="-13048" y="2051750"/>
            <a:ext cx="9170088" cy="3115067"/>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FFFCF2">
              <a:alpha val="4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8821275" y="2017800"/>
            <a:ext cx="205140" cy="205140"/>
          </a:xfrm>
          <a:custGeom>
            <a:avLst/>
            <a:gdLst/>
            <a:ahLst/>
            <a:cxnLst/>
            <a:rect l="l" t="t" r="r" b="b"/>
            <a:pathLst>
              <a:path w="7602" h="7602" extrusionOk="0">
                <a:moveTo>
                  <a:pt x="2648" y="1"/>
                </a:moveTo>
                <a:cubicBezTo>
                  <a:pt x="2420" y="1"/>
                  <a:pt x="2237" y="183"/>
                  <a:pt x="2237" y="434"/>
                </a:cubicBezTo>
                <a:lnTo>
                  <a:pt x="2237" y="1804"/>
                </a:lnTo>
                <a:cubicBezTo>
                  <a:pt x="2237" y="2032"/>
                  <a:pt x="2032" y="2215"/>
                  <a:pt x="1804" y="2215"/>
                </a:cubicBezTo>
                <a:lnTo>
                  <a:pt x="434" y="2215"/>
                </a:lnTo>
                <a:cubicBezTo>
                  <a:pt x="206" y="2215"/>
                  <a:pt x="0" y="2420"/>
                  <a:pt x="0" y="2648"/>
                </a:cubicBezTo>
                <a:lnTo>
                  <a:pt x="0" y="4954"/>
                </a:lnTo>
                <a:cubicBezTo>
                  <a:pt x="0" y="5182"/>
                  <a:pt x="206" y="5387"/>
                  <a:pt x="434" y="5387"/>
                </a:cubicBezTo>
                <a:lnTo>
                  <a:pt x="1804" y="5387"/>
                </a:lnTo>
                <a:cubicBezTo>
                  <a:pt x="2032" y="5387"/>
                  <a:pt x="2237" y="5570"/>
                  <a:pt x="2237" y="5798"/>
                </a:cubicBezTo>
                <a:lnTo>
                  <a:pt x="2237" y="7168"/>
                </a:lnTo>
                <a:cubicBezTo>
                  <a:pt x="2237" y="7419"/>
                  <a:pt x="2420" y="7601"/>
                  <a:pt x="2648" y="7601"/>
                </a:cubicBezTo>
                <a:lnTo>
                  <a:pt x="4976" y="7601"/>
                </a:lnTo>
                <a:cubicBezTo>
                  <a:pt x="5205" y="7601"/>
                  <a:pt x="5387" y="7419"/>
                  <a:pt x="5387" y="7168"/>
                </a:cubicBezTo>
                <a:lnTo>
                  <a:pt x="5387" y="5798"/>
                </a:lnTo>
                <a:cubicBezTo>
                  <a:pt x="5387" y="5570"/>
                  <a:pt x="5570" y="5387"/>
                  <a:pt x="5798" y="5387"/>
                </a:cubicBezTo>
                <a:lnTo>
                  <a:pt x="7190" y="5387"/>
                </a:lnTo>
                <a:cubicBezTo>
                  <a:pt x="7419" y="5387"/>
                  <a:pt x="7601" y="5182"/>
                  <a:pt x="7601" y="4954"/>
                </a:cubicBezTo>
                <a:lnTo>
                  <a:pt x="7601" y="2648"/>
                </a:lnTo>
                <a:cubicBezTo>
                  <a:pt x="7601" y="2420"/>
                  <a:pt x="7419" y="2215"/>
                  <a:pt x="7190" y="2215"/>
                </a:cubicBezTo>
                <a:lnTo>
                  <a:pt x="5798" y="2215"/>
                </a:lnTo>
                <a:cubicBezTo>
                  <a:pt x="5570" y="2215"/>
                  <a:pt x="5387" y="2032"/>
                  <a:pt x="5387" y="1804"/>
                </a:cubicBezTo>
                <a:lnTo>
                  <a:pt x="5387" y="434"/>
                </a:lnTo>
                <a:cubicBezTo>
                  <a:pt x="5387" y="183"/>
                  <a:pt x="5205" y="1"/>
                  <a:pt x="49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8154826" y="3623515"/>
            <a:ext cx="1186935" cy="2124826"/>
          </a:xfrm>
          <a:custGeom>
            <a:avLst/>
            <a:gdLst/>
            <a:ahLst/>
            <a:cxnLst/>
            <a:rect l="l" t="t" r="r" b="b"/>
            <a:pathLst>
              <a:path w="43985" h="78741" extrusionOk="0">
                <a:moveTo>
                  <a:pt x="15204" y="1"/>
                </a:moveTo>
                <a:cubicBezTo>
                  <a:pt x="14564" y="1"/>
                  <a:pt x="13931" y="314"/>
                  <a:pt x="13467" y="755"/>
                </a:cubicBezTo>
                <a:cubicBezTo>
                  <a:pt x="12303" y="1805"/>
                  <a:pt x="11938" y="3517"/>
                  <a:pt x="12098" y="5092"/>
                </a:cubicBezTo>
                <a:cubicBezTo>
                  <a:pt x="12280" y="6644"/>
                  <a:pt x="12874" y="8105"/>
                  <a:pt x="13376" y="9611"/>
                </a:cubicBezTo>
                <a:cubicBezTo>
                  <a:pt x="15727" y="16824"/>
                  <a:pt x="15248" y="24653"/>
                  <a:pt x="13833" y="32140"/>
                </a:cubicBezTo>
                <a:cubicBezTo>
                  <a:pt x="12098" y="36226"/>
                  <a:pt x="10957" y="40585"/>
                  <a:pt x="10432" y="44991"/>
                </a:cubicBezTo>
                <a:cubicBezTo>
                  <a:pt x="9929" y="41224"/>
                  <a:pt x="8811" y="37435"/>
                  <a:pt x="8583" y="33601"/>
                </a:cubicBezTo>
                <a:cubicBezTo>
                  <a:pt x="8332" y="29538"/>
                  <a:pt x="9062" y="25407"/>
                  <a:pt x="8103" y="21458"/>
                </a:cubicBezTo>
                <a:cubicBezTo>
                  <a:pt x="7838" y="20331"/>
                  <a:pt x="7124" y="19034"/>
                  <a:pt x="6003" y="19034"/>
                </a:cubicBezTo>
                <a:cubicBezTo>
                  <a:pt x="5966" y="19034"/>
                  <a:pt x="5928" y="19035"/>
                  <a:pt x="5889" y="19038"/>
                </a:cubicBezTo>
                <a:cubicBezTo>
                  <a:pt x="5364" y="19084"/>
                  <a:pt x="4908" y="19426"/>
                  <a:pt x="4565" y="19814"/>
                </a:cubicBezTo>
                <a:cubicBezTo>
                  <a:pt x="3516" y="21001"/>
                  <a:pt x="3264" y="22645"/>
                  <a:pt x="3173" y="24197"/>
                </a:cubicBezTo>
                <a:cubicBezTo>
                  <a:pt x="2945" y="28465"/>
                  <a:pt x="3607" y="32756"/>
                  <a:pt x="5136" y="36751"/>
                </a:cubicBezTo>
                <a:cubicBezTo>
                  <a:pt x="6711" y="40836"/>
                  <a:pt x="9199" y="44671"/>
                  <a:pt x="10135" y="48871"/>
                </a:cubicBezTo>
                <a:cubicBezTo>
                  <a:pt x="9929" y="55947"/>
                  <a:pt x="11482" y="63182"/>
                  <a:pt x="14905" y="69254"/>
                </a:cubicBezTo>
                <a:cubicBezTo>
                  <a:pt x="11938" y="66560"/>
                  <a:pt x="9678" y="63228"/>
                  <a:pt x="8240" y="59553"/>
                </a:cubicBezTo>
                <a:cubicBezTo>
                  <a:pt x="6985" y="56358"/>
                  <a:pt x="6346" y="52934"/>
                  <a:pt x="4976" y="49784"/>
                </a:cubicBezTo>
                <a:cubicBezTo>
                  <a:pt x="4680" y="49168"/>
                  <a:pt x="4337" y="48506"/>
                  <a:pt x="3698" y="48232"/>
                </a:cubicBezTo>
                <a:cubicBezTo>
                  <a:pt x="3521" y="48163"/>
                  <a:pt x="3337" y="48132"/>
                  <a:pt x="3153" y="48132"/>
                </a:cubicBezTo>
                <a:cubicBezTo>
                  <a:pt x="2600" y="48132"/>
                  <a:pt x="2043" y="48414"/>
                  <a:pt x="1667" y="48825"/>
                </a:cubicBezTo>
                <a:cubicBezTo>
                  <a:pt x="1164" y="49396"/>
                  <a:pt x="936" y="50149"/>
                  <a:pt x="799" y="50880"/>
                </a:cubicBezTo>
                <a:cubicBezTo>
                  <a:pt x="0" y="55148"/>
                  <a:pt x="1781" y="59599"/>
                  <a:pt x="4702" y="62794"/>
                </a:cubicBezTo>
                <a:cubicBezTo>
                  <a:pt x="7510" y="65899"/>
                  <a:pt x="11253" y="67998"/>
                  <a:pt x="15111" y="69619"/>
                </a:cubicBezTo>
                <a:cubicBezTo>
                  <a:pt x="17051" y="72952"/>
                  <a:pt x="19539" y="75919"/>
                  <a:pt x="22620" y="78293"/>
                </a:cubicBezTo>
                <a:cubicBezTo>
                  <a:pt x="22926" y="78526"/>
                  <a:pt x="23344" y="78740"/>
                  <a:pt x="23701" y="78740"/>
                </a:cubicBezTo>
                <a:cubicBezTo>
                  <a:pt x="23903" y="78740"/>
                  <a:pt x="24086" y="78671"/>
                  <a:pt x="24218" y="78498"/>
                </a:cubicBezTo>
                <a:cubicBezTo>
                  <a:pt x="19288" y="74960"/>
                  <a:pt x="15818" y="69665"/>
                  <a:pt x="13673" y="63981"/>
                </a:cubicBezTo>
                <a:cubicBezTo>
                  <a:pt x="13330" y="63045"/>
                  <a:pt x="13011" y="62087"/>
                  <a:pt x="12737" y="61128"/>
                </a:cubicBezTo>
                <a:cubicBezTo>
                  <a:pt x="12303" y="55148"/>
                  <a:pt x="13764" y="49122"/>
                  <a:pt x="17416" y="44534"/>
                </a:cubicBezTo>
                <a:cubicBezTo>
                  <a:pt x="19813" y="41476"/>
                  <a:pt x="23077" y="39170"/>
                  <a:pt x="25451" y="36089"/>
                </a:cubicBezTo>
                <a:cubicBezTo>
                  <a:pt x="26090" y="35244"/>
                  <a:pt x="26683" y="34103"/>
                  <a:pt x="26135" y="33190"/>
                </a:cubicBezTo>
                <a:cubicBezTo>
                  <a:pt x="25784" y="32575"/>
                  <a:pt x="25085" y="32364"/>
                  <a:pt x="24346" y="32364"/>
                </a:cubicBezTo>
                <a:cubicBezTo>
                  <a:pt x="23933" y="32364"/>
                  <a:pt x="23507" y="32430"/>
                  <a:pt x="23122" y="32528"/>
                </a:cubicBezTo>
                <a:cubicBezTo>
                  <a:pt x="19105" y="33624"/>
                  <a:pt x="15978" y="36910"/>
                  <a:pt x="13969" y="40563"/>
                </a:cubicBezTo>
                <a:cubicBezTo>
                  <a:pt x="12372" y="43507"/>
                  <a:pt x="11390" y="46771"/>
                  <a:pt x="11048" y="50081"/>
                </a:cubicBezTo>
                <a:cubicBezTo>
                  <a:pt x="10934" y="43986"/>
                  <a:pt x="12098" y="37846"/>
                  <a:pt x="14494" y="32231"/>
                </a:cubicBezTo>
                <a:cubicBezTo>
                  <a:pt x="17895" y="28077"/>
                  <a:pt x="22529" y="24904"/>
                  <a:pt x="27665" y="23147"/>
                </a:cubicBezTo>
                <a:cubicBezTo>
                  <a:pt x="32595" y="21481"/>
                  <a:pt x="38096" y="21047"/>
                  <a:pt x="42319" y="18011"/>
                </a:cubicBezTo>
                <a:cubicBezTo>
                  <a:pt x="42844" y="17623"/>
                  <a:pt x="43368" y="17189"/>
                  <a:pt x="43665" y="16596"/>
                </a:cubicBezTo>
                <a:cubicBezTo>
                  <a:pt x="43962" y="16003"/>
                  <a:pt x="43985" y="15226"/>
                  <a:pt x="43551" y="14724"/>
                </a:cubicBezTo>
                <a:cubicBezTo>
                  <a:pt x="43277" y="14428"/>
                  <a:pt x="42889" y="14245"/>
                  <a:pt x="42524" y="14108"/>
                </a:cubicBezTo>
                <a:cubicBezTo>
                  <a:pt x="41374" y="13717"/>
                  <a:pt x="40169" y="13560"/>
                  <a:pt x="38953" y="13560"/>
                </a:cubicBezTo>
                <a:cubicBezTo>
                  <a:pt x="37827" y="13560"/>
                  <a:pt x="36693" y="13694"/>
                  <a:pt x="35585" y="13903"/>
                </a:cubicBezTo>
                <a:cubicBezTo>
                  <a:pt x="30153" y="14884"/>
                  <a:pt x="25085" y="17623"/>
                  <a:pt x="21114" y="21458"/>
                </a:cubicBezTo>
                <a:cubicBezTo>
                  <a:pt x="21548" y="20864"/>
                  <a:pt x="22004" y="20294"/>
                  <a:pt x="22461" y="19723"/>
                </a:cubicBezTo>
                <a:cubicBezTo>
                  <a:pt x="24241" y="17463"/>
                  <a:pt x="25998" y="15204"/>
                  <a:pt x="27779" y="12967"/>
                </a:cubicBezTo>
                <a:cubicBezTo>
                  <a:pt x="28190" y="12419"/>
                  <a:pt x="28646" y="11848"/>
                  <a:pt x="29194" y="11437"/>
                </a:cubicBezTo>
                <a:cubicBezTo>
                  <a:pt x="30175" y="10730"/>
                  <a:pt x="31431" y="10502"/>
                  <a:pt x="32572" y="10114"/>
                </a:cubicBezTo>
                <a:cubicBezTo>
                  <a:pt x="33736" y="9748"/>
                  <a:pt x="34946" y="9086"/>
                  <a:pt x="35357" y="7945"/>
                </a:cubicBezTo>
                <a:cubicBezTo>
                  <a:pt x="34923" y="7788"/>
                  <a:pt x="34458" y="7710"/>
                  <a:pt x="33993" y="7710"/>
                </a:cubicBezTo>
                <a:cubicBezTo>
                  <a:pt x="33309" y="7710"/>
                  <a:pt x="32622" y="7879"/>
                  <a:pt x="32024" y="8219"/>
                </a:cubicBezTo>
                <a:cubicBezTo>
                  <a:pt x="32892" y="7215"/>
                  <a:pt x="33531" y="6051"/>
                  <a:pt x="33896" y="4772"/>
                </a:cubicBezTo>
                <a:cubicBezTo>
                  <a:pt x="33987" y="4499"/>
                  <a:pt x="34033" y="4179"/>
                  <a:pt x="33873" y="3951"/>
                </a:cubicBezTo>
                <a:cubicBezTo>
                  <a:pt x="33753" y="3779"/>
                  <a:pt x="33580" y="3710"/>
                  <a:pt x="33389" y="3710"/>
                </a:cubicBezTo>
                <a:cubicBezTo>
                  <a:pt x="33073" y="3710"/>
                  <a:pt x="32705" y="3897"/>
                  <a:pt x="32435" y="4111"/>
                </a:cubicBezTo>
                <a:cubicBezTo>
                  <a:pt x="31522" y="4864"/>
                  <a:pt x="30746" y="5777"/>
                  <a:pt x="30153" y="6827"/>
                </a:cubicBezTo>
                <a:cubicBezTo>
                  <a:pt x="30563" y="5343"/>
                  <a:pt x="30700" y="3768"/>
                  <a:pt x="30495" y="2239"/>
                </a:cubicBezTo>
                <a:cubicBezTo>
                  <a:pt x="30449" y="1897"/>
                  <a:pt x="30335" y="1508"/>
                  <a:pt x="30016" y="1417"/>
                </a:cubicBezTo>
                <a:cubicBezTo>
                  <a:pt x="29975" y="1406"/>
                  <a:pt x="29935" y="1401"/>
                  <a:pt x="29896" y="1401"/>
                </a:cubicBezTo>
                <a:cubicBezTo>
                  <a:pt x="29605" y="1401"/>
                  <a:pt x="29352" y="1683"/>
                  <a:pt x="29171" y="1965"/>
                </a:cubicBezTo>
                <a:cubicBezTo>
                  <a:pt x="28190" y="3517"/>
                  <a:pt x="27596" y="5343"/>
                  <a:pt x="27505" y="7215"/>
                </a:cubicBezTo>
                <a:cubicBezTo>
                  <a:pt x="27414" y="6165"/>
                  <a:pt x="27003" y="5161"/>
                  <a:pt x="26364" y="4339"/>
                </a:cubicBezTo>
                <a:cubicBezTo>
                  <a:pt x="26139" y="4045"/>
                  <a:pt x="25783" y="3764"/>
                  <a:pt x="25455" y="3764"/>
                </a:cubicBezTo>
                <a:cubicBezTo>
                  <a:pt x="25350" y="3764"/>
                  <a:pt x="25248" y="3793"/>
                  <a:pt x="25154" y="3859"/>
                </a:cubicBezTo>
                <a:cubicBezTo>
                  <a:pt x="24834" y="4065"/>
                  <a:pt x="24834" y="4499"/>
                  <a:pt x="24880" y="4864"/>
                </a:cubicBezTo>
                <a:cubicBezTo>
                  <a:pt x="25108" y="7192"/>
                  <a:pt x="25930" y="9474"/>
                  <a:pt x="27528" y="11346"/>
                </a:cubicBezTo>
                <a:cubicBezTo>
                  <a:pt x="24720" y="15820"/>
                  <a:pt x="21068" y="19700"/>
                  <a:pt x="18124" y="24105"/>
                </a:cubicBezTo>
                <a:cubicBezTo>
                  <a:pt x="17256" y="25429"/>
                  <a:pt x="16435" y="26776"/>
                  <a:pt x="15704" y="28191"/>
                </a:cubicBezTo>
                <a:cubicBezTo>
                  <a:pt x="16982" y="24562"/>
                  <a:pt x="17918" y="20819"/>
                  <a:pt x="18512" y="17030"/>
                </a:cubicBezTo>
                <a:cubicBezTo>
                  <a:pt x="19196" y="12602"/>
                  <a:pt x="19402" y="8059"/>
                  <a:pt x="18420" y="3723"/>
                </a:cubicBezTo>
                <a:cubicBezTo>
                  <a:pt x="18010" y="2011"/>
                  <a:pt x="17028" y="25"/>
                  <a:pt x="15271" y="2"/>
                </a:cubicBezTo>
                <a:cubicBezTo>
                  <a:pt x="15248" y="1"/>
                  <a:pt x="15226" y="1"/>
                  <a:pt x="15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6505341" y="3878551"/>
            <a:ext cx="904213" cy="1339697"/>
          </a:xfrm>
          <a:custGeom>
            <a:avLst/>
            <a:gdLst/>
            <a:ahLst/>
            <a:cxnLst/>
            <a:rect l="l" t="t" r="r" b="b"/>
            <a:pathLst>
              <a:path w="33508" h="49646" extrusionOk="0">
                <a:moveTo>
                  <a:pt x="12973" y="0"/>
                </a:moveTo>
                <a:cubicBezTo>
                  <a:pt x="11302" y="0"/>
                  <a:pt x="9993" y="1496"/>
                  <a:pt x="9427" y="3059"/>
                </a:cubicBezTo>
                <a:cubicBezTo>
                  <a:pt x="8103" y="6574"/>
                  <a:pt x="9359" y="10729"/>
                  <a:pt x="11915" y="13468"/>
                </a:cubicBezTo>
                <a:cubicBezTo>
                  <a:pt x="13033" y="14654"/>
                  <a:pt x="14449" y="15796"/>
                  <a:pt x="14631" y="17416"/>
                </a:cubicBezTo>
                <a:cubicBezTo>
                  <a:pt x="14700" y="18078"/>
                  <a:pt x="14540" y="18740"/>
                  <a:pt x="14517" y="19402"/>
                </a:cubicBezTo>
                <a:cubicBezTo>
                  <a:pt x="14471" y="20794"/>
                  <a:pt x="14974" y="22232"/>
                  <a:pt x="15955" y="23282"/>
                </a:cubicBezTo>
                <a:cubicBezTo>
                  <a:pt x="17233" y="24675"/>
                  <a:pt x="19242" y="25382"/>
                  <a:pt x="20201" y="27026"/>
                </a:cubicBezTo>
                <a:cubicBezTo>
                  <a:pt x="21410" y="29103"/>
                  <a:pt x="20497" y="31910"/>
                  <a:pt x="21684" y="34010"/>
                </a:cubicBezTo>
                <a:cubicBezTo>
                  <a:pt x="23031" y="36407"/>
                  <a:pt x="26432" y="36749"/>
                  <a:pt x="28281" y="38781"/>
                </a:cubicBezTo>
                <a:cubicBezTo>
                  <a:pt x="29285" y="39831"/>
                  <a:pt x="29742" y="41269"/>
                  <a:pt x="30404" y="42570"/>
                </a:cubicBezTo>
                <a:cubicBezTo>
                  <a:pt x="31043" y="43871"/>
                  <a:pt x="32070" y="45172"/>
                  <a:pt x="33508" y="45400"/>
                </a:cubicBezTo>
                <a:cubicBezTo>
                  <a:pt x="32024" y="44487"/>
                  <a:pt x="31454" y="42501"/>
                  <a:pt x="31202" y="40744"/>
                </a:cubicBezTo>
                <a:cubicBezTo>
                  <a:pt x="30951" y="38986"/>
                  <a:pt x="30746" y="37046"/>
                  <a:pt x="29468" y="35814"/>
                </a:cubicBezTo>
                <a:cubicBezTo>
                  <a:pt x="28737" y="35106"/>
                  <a:pt x="27733" y="34764"/>
                  <a:pt x="26934" y="34147"/>
                </a:cubicBezTo>
                <a:cubicBezTo>
                  <a:pt x="26112" y="33485"/>
                  <a:pt x="25496" y="32549"/>
                  <a:pt x="25245" y="31522"/>
                </a:cubicBezTo>
                <a:cubicBezTo>
                  <a:pt x="24789" y="29582"/>
                  <a:pt x="25565" y="27437"/>
                  <a:pt x="24720" y="25656"/>
                </a:cubicBezTo>
                <a:cubicBezTo>
                  <a:pt x="23921" y="23967"/>
                  <a:pt x="21844" y="23054"/>
                  <a:pt x="21296" y="21251"/>
                </a:cubicBezTo>
                <a:cubicBezTo>
                  <a:pt x="20817" y="19745"/>
                  <a:pt x="21570" y="18124"/>
                  <a:pt x="21273" y="16572"/>
                </a:cubicBezTo>
                <a:cubicBezTo>
                  <a:pt x="20863" y="14312"/>
                  <a:pt x="18443" y="13011"/>
                  <a:pt x="17416" y="10934"/>
                </a:cubicBezTo>
                <a:cubicBezTo>
                  <a:pt x="16777" y="9656"/>
                  <a:pt x="16708" y="8195"/>
                  <a:pt x="16686" y="6757"/>
                </a:cubicBezTo>
                <a:cubicBezTo>
                  <a:pt x="16663" y="5319"/>
                  <a:pt x="16686" y="3858"/>
                  <a:pt x="16161" y="2534"/>
                </a:cubicBezTo>
                <a:cubicBezTo>
                  <a:pt x="15636" y="1188"/>
                  <a:pt x="14449" y="23"/>
                  <a:pt x="13011" y="1"/>
                </a:cubicBezTo>
                <a:cubicBezTo>
                  <a:pt x="12998" y="0"/>
                  <a:pt x="12985" y="0"/>
                  <a:pt x="12973" y="0"/>
                </a:cubicBezTo>
                <a:close/>
                <a:moveTo>
                  <a:pt x="4392" y="14708"/>
                </a:moveTo>
                <a:cubicBezTo>
                  <a:pt x="3463" y="14708"/>
                  <a:pt x="2560" y="14973"/>
                  <a:pt x="1826" y="15567"/>
                </a:cubicBezTo>
                <a:cubicBezTo>
                  <a:pt x="434" y="16686"/>
                  <a:pt x="0" y="18763"/>
                  <a:pt x="571" y="20452"/>
                </a:cubicBezTo>
                <a:cubicBezTo>
                  <a:pt x="1142" y="22141"/>
                  <a:pt x="2602" y="23442"/>
                  <a:pt x="4269" y="24127"/>
                </a:cubicBezTo>
                <a:cubicBezTo>
                  <a:pt x="5455" y="24629"/>
                  <a:pt x="6916" y="24926"/>
                  <a:pt x="7555" y="26067"/>
                </a:cubicBezTo>
                <a:cubicBezTo>
                  <a:pt x="8080" y="27026"/>
                  <a:pt x="7829" y="28236"/>
                  <a:pt x="8263" y="29263"/>
                </a:cubicBezTo>
                <a:cubicBezTo>
                  <a:pt x="9222" y="31454"/>
                  <a:pt x="12554" y="31203"/>
                  <a:pt x="14243" y="32892"/>
                </a:cubicBezTo>
                <a:cubicBezTo>
                  <a:pt x="15430" y="34102"/>
                  <a:pt x="15544" y="35996"/>
                  <a:pt x="16434" y="37434"/>
                </a:cubicBezTo>
                <a:cubicBezTo>
                  <a:pt x="17279" y="38804"/>
                  <a:pt x="18763" y="39648"/>
                  <a:pt x="20269" y="40242"/>
                </a:cubicBezTo>
                <a:cubicBezTo>
                  <a:pt x="21296" y="40652"/>
                  <a:pt x="22369" y="40972"/>
                  <a:pt x="23282" y="41565"/>
                </a:cubicBezTo>
                <a:cubicBezTo>
                  <a:pt x="25907" y="43186"/>
                  <a:pt x="27094" y="46678"/>
                  <a:pt x="29947" y="47865"/>
                </a:cubicBezTo>
                <a:cubicBezTo>
                  <a:pt x="27025" y="46176"/>
                  <a:pt x="27048" y="42068"/>
                  <a:pt x="24811" y="40082"/>
                </a:cubicBezTo>
                <a:cubicBezTo>
                  <a:pt x="23487" y="38895"/>
                  <a:pt x="21479" y="38621"/>
                  <a:pt x="20292" y="37320"/>
                </a:cubicBezTo>
                <a:cubicBezTo>
                  <a:pt x="18375" y="35243"/>
                  <a:pt x="19310" y="31568"/>
                  <a:pt x="17393" y="29491"/>
                </a:cubicBezTo>
                <a:cubicBezTo>
                  <a:pt x="16161" y="28167"/>
                  <a:pt x="14083" y="27893"/>
                  <a:pt x="12828" y="26592"/>
                </a:cubicBezTo>
                <a:cubicBezTo>
                  <a:pt x="11755" y="25474"/>
                  <a:pt x="11504" y="23853"/>
                  <a:pt x="11162" y="22347"/>
                </a:cubicBezTo>
                <a:cubicBezTo>
                  <a:pt x="10682" y="20087"/>
                  <a:pt x="9884" y="17759"/>
                  <a:pt x="8172" y="16207"/>
                </a:cubicBezTo>
                <a:cubicBezTo>
                  <a:pt x="7156" y="15272"/>
                  <a:pt x="5747" y="14708"/>
                  <a:pt x="4392" y="14708"/>
                </a:cubicBezTo>
                <a:close/>
                <a:moveTo>
                  <a:pt x="5136" y="34284"/>
                </a:moveTo>
                <a:cubicBezTo>
                  <a:pt x="2876" y="34307"/>
                  <a:pt x="1210" y="36955"/>
                  <a:pt x="1826" y="39123"/>
                </a:cubicBezTo>
                <a:cubicBezTo>
                  <a:pt x="2433" y="41257"/>
                  <a:pt x="4719" y="42639"/>
                  <a:pt x="6945" y="42639"/>
                </a:cubicBezTo>
                <a:cubicBezTo>
                  <a:pt x="6981" y="42639"/>
                  <a:pt x="7017" y="42639"/>
                  <a:pt x="7053" y="42638"/>
                </a:cubicBezTo>
                <a:cubicBezTo>
                  <a:pt x="7470" y="42623"/>
                  <a:pt x="7888" y="42566"/>
                  <a:pt x="8305" y="42566"/>
                </a:cubicBezTo>
                <a:cubicBezTo>
                  <a:pt x="8504" y="42566"/>
                  <a:pt x="8703" y="42579"/>
                  <a:pt x="8902" y="42615"/>
                </a:cubicBezTo>
                <a:cubicBezTo>
                  <a:pt x="10591" y="42889"/>
                  <a:pt x="11755" y="44647"/>
                  <a:pt x="13444" y="44966"/>
                </a:cubicBezTo>
                <a:cubicBezTo>
                  <a:pt x="13658" y="45009"/>
                  <a:pt x="13873" y="45027"/>
                  <a:pt x="14088" y="45027"/>
                </a:cubicBezTo>
                <a:cubicBezTo>
                  <a:pt x="15090" y="45027"/>
                  <a:pt x="16104" y="44644"/>
                  <a:pt x="17118" y="44644"/>
                </a:cubicBezTo>
                <a:cubicBezTo>
                  <a:pt x="17164" y="44644"/>
                  <a:pt x="17210" y="44645"/>
                  <a:pt x="17256" y="44647"/>
                </a:cubicBezTo>
                <a:cubicBezTo>
                  <a:pt x="20877" y="44738"/>
                  <a:pt x="23021" y="49646"/>
                  <a:pt x="26658" y="49646"/>
                </a:cubicBezTo>
                <a:cubicBezTo>
                  <a:pt x="26666" y="49646"/>
                  <a:pt x="26675" y="49646"/>
                  <a:pt x="26683" y="49646"/>
                </a:cubicBezTo>
                <a:cubicBezTo>
                  <a:pt x="25450" y="48550"/>
                  <a:pt x="24400" y="47363"/>
                  <a:pt x="23716" y="45994"/>
                </a:cubicBezTo>
                <a:cubicBezTo>
                  <a:pt x="23236" y="45058"/>
                  <a:pt x="22894" y="43939"/>
                  <a:pt x="21981" y="43414"/>
                </a:cubicBezTo>
                <a:cubicBezTo>
                  <a:pt x="21342" y="43026"/>
                  <a:pt x="20543" y="43003"/>
                  <a:pt x="19881" y="42684"/>
                </a:cubicBezTo>
                <a:cubicBezTo>
                  <a:pt x="18397" y="41999"/>
                  <a:pt x="17895" y="40036"/>
                  <a:pt x="16503" y="39169"/>
                </a:cubicBezTo>
                <a:cubicBezTo>
                  <a:pt x="15225" y="38393"/>
                  <a:pt x="13558" y="38712"/>
                  <a:pt x="12120" y="38279"/>
                </a:cubicBezTo>
                <a:cubicBezTo>
                  <a:pt x="9496" y="37480"/>
                  <a:pt x="7852" y="34284"/>
                  <a:pt x="5136" y="342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8;p3"/>
          <p:cNvGrpSpPr/>
          <p:nvPr/>
        </p:nvGrpSpPr>
        <p:grpSpPr>
          <a:xfrm>
            <a:off x="-1029378" y="3466543"/>
            <a:ext cx="1962493" cy="2073383"/>
            <a:chOff x="-1029378" y="3466543"/>
            <a:chExt cx="1962493" cy="2073383"/>
          </a:xfrm>
        </p:grpSpPr>
        <p:sp>
          <p:nvSpPr>
            <p:cNvPr id="29" name="Google Shape;29;p3"/>
            <p:cNvSpPr/>
            <p:nvPr/>
          </p:nvSpPr>
          <p:spPr>
            <a:xfrm rot="783234">
              <a:off x="-897830" y="4006315"/>
              <a:ext cx="1699397" cy="1359253"/>
            </a:xfrm>
            <a:custGeom>
              <a:avLst/>
              <a:gdLst/>
              <a:ahLst/>
              <a:cxnLst/>
              <a:rect l="l" t="t" r="r" b="b"/>
              <a:pathLst>
                <a:path w="62976" h="50371" extrusionOk="0">
                  <a:moveTo>
                    <a:pt x="58341" y="1"/>
                  </a:moveTo>
                  <a:cubicBezTo>
                    <a:pt x="58190" y="1"/>
                    <a:pt x="58038" y="12"/>
                    <a:pt x="57886" y="34"/>
                  </a:cubicBezTo>
                  <a:cubicBezTo>
                    <a:pt x="56174" y="285"/>
                    <a:pt x="54964" y="1860"/>
                    <a:pt x="54371" y="3481"/>
                  </a:cubicBezTo>
                  <a:cubicBezTo>
                    <a:pt x="53503" y="5832"/>
                    <a:pt x="53595" y="8388"/>
                    <a:pt x="53435" y="10899"/>
                  </a:cubicBezTo>
                  <a:cubicBezTo>
                    <a:pt x="53275" y="13387"/>
                    <a:pt x="52750" y="16034"/>
                    <a:pt x="50992" y="17815"/>
                  </a:cubicBezTo>
                  <a:cubicBezTo>
                    <a:pt x="48984" y="19892"/>
                    <a:pt x="45857" y="20303"/>
                    <a:pt x="43255" y="21558"/>
                  </a:cubicBezTo>
                  <a:cubicBezTo>
                    <a:pt x="41109" y="22585"/>
                    <a:pt x="39283" y="24252"/>
                    <a:pt x="38051" y="26283"/>
                  </a:cubicBezTo>
                  <a:cubicBezTo>
                    <a:pt x="36270" y="29205"/>
                    <a:pt x="35745" y="32857"/>
                    <a:pt x="33600" y="35550"/>
                  </a:cubicBezTo>
                  <a:cubicBezTo>
                    <a:pt x="31751" y="37878"/>
                    <a:pt x="28829" y="39248"/>
                    <a:pt x="25862" y="39544"/>
                  </a:cubicBezTo>
                  <a:cubicBezTo>
                    <a:pt x="23762" y="39773"/>
                    <a:pt x="21616" y="39499"/>
                    <a:pt x="19539" y="39887"/>
                  </a:cubicBezTo>
                  <a:cubicBezTo>
                    <a:pt x="16047" y="40549"/>
                    <a:pt x="13194" y="42968"/>
                    <a:pt x="10341" y="45091"/>
                  </a:cubicBezTo>
                  <a:cubicBezTo>
                    <a:pt x="7671" y="47061"/>
                    <a:pt x="4608" y="48914"/>
                    <a:pt x="878" y="48914"/>
                  </a:cubicBezTo>
                  <a:cubicBezTo>
                    <a:pt x="589" y="48914"/>
                    <a:pt x="297" y="48903"/>
                    <a:pt x="1" y="48880"/>
                  </a:cubicBezTo>
                  <a:lnTo>
                    <a:pt x="1" y="48880"/>
                  </a:lnTo>
                  <a:cubicBezTo>
                    <a:pt x="1602" y="49874"/>
                    <a:pt x="3492" y="50371"/>
                    <a:pt x="5384" y="50371"/>
                  </a:cubicBezTo>
                  <a:cubicBezTo>
                    <a:pt x="7402" y="50371"/>
                    <a:pt x="9421" y="49806"/>
                    <a:pt x="11094" y="48675"/>
                  </a:cubicBezTo>
                  <a:cubicBezTo>
                    <a:pt x="12281" y="47853"/>
                    <a:pt x="13308" y="46803"/>
                    <a:pt x="14563" y="46072"/>
                  </a:cubicBezTo>
                  <a:cubicBezTo>
                    <a:pt x="16350" y="45060"/>
                    <a:pt x="18397" y="44844"/>
                    <a:pt x="20484" y="44844"/>
                  </a:cubicBezTo>
                  <a:cubicBezTo>
                    <a:pt x="21784" y="44844"/>
                    <a:pt x="23100" y="44928"/>
                    <a:pt x="24378" y="44954"/>
                  </a:cubicBezTo>
                  <a:cubicBezTo>
                    <a:pt x="24588" y="44958"/>
                    <a:pt x="24798" y="44959"/>
                    <a:pt x="25009" y="44959"/>
                  </a:cubicBezTo>
                  <a:cubicBezTo>
                    <a:pt x="28796" y="44959"/>
                    <a:pt x="32604" y="44364"/>
                    <a:pt x="36042" y="42786"/>
                  </a:cubicBezTo>
                  <a:cubicBezTo>
                    <a:pt x="39694" y="41119"/>
                    <a:pt x="42867" y="38312"/>
                    <a:pt x="44556" y="34705"/>
                  </a:cubicBezTo>
                  <a:cubicBezTo>
                    <a:pt x="45514" y="32674"/>
                    <a:pt x="46062" y="30323"/>
                    <a:pt x="47683" y="28771"/>
                  </a:cubicBezTo>
                  <a:cubicBezTo>
                    <a:pt x="49486" y="27059"/>
                    <a:pt x="52179" y="26739"/>
                    <a:pt x="54462" y="25712"/>
                  </a:cubicBezTo>
                  <a:cubicBezTo>
                    <a:pt x="57680" y="24252"/>
                    <a:pt x="60054" y="21261"/>
                    <a:pt x="61355" y="17975"/>
                  </a:cubicBezTo>
                  <a:cubicBezTo>
                    <a:pt x="62656" y="14688"/>
                    <a:pt x="62976" y="11081"/>
                    <a:pt x="62953" y="7543"/>
                  </a:cubicBezTo>
                  <a:cubicBezTo>
                    <a:pt x="62953" y="5832"/>
                    <a:pt x="62839" y="4051"/>
                    <a:pt x="62040" y="2522"/>
                  </a:cubicBezTo>
                  <a:cubicBezTo>
                    <a:pt x="61312" y="1129"/>
                    <a:pt x="59884" y="1"/>
                    <a:pt x="583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rot="1607863">
              <a:off x="-2808" y="3477367"/>
              <a:ext cx="449022" cy="1683379"/>
            </a:xfrm>
            <a:custGeom>
              <a:avLst/>
              <a:gdLst/>
              <a:ahLst/>
              <a:cxnLst/>
              <a:rect l="l" t="t" r="r" b="b"/>
              <a:pathLst>
                <a:path w="16641" h="62387" extrusionOk="0">
                  <a:moveTo>
                    <a:pt x="5438" y="1"/>
                  </a:moveTo>
                  <a:cubicBezTo>
                    <a:pt x="5170" y="1"/>
                    <a:pt x="4901" y="24"/>
                    <a:pt x="4634" y="73"/>
                  </a:cubicBezTo>
                  <a:cubicBezTo>
                    <a:pt x="2831" y="415"/>
                    <a:pt x="1393" y="1853"/>
                    <a:pt x="708" y="3543"/>
                  </a:cubicBezTo>
                  <a:cubicBezTo>
                    <a:pt x="0" y="5232"/>
                    <a:pt x="0" y="7103"/>
                    <a:pt x="274" y="8906"/>
                  </a:cubicBezTo>
                  <a:cubicBezTo>
                    <a:pt x="959" y="13152"/>
                    <a:pt x="3173" y="16964"/>
                    <a:pt x="4839" y="20913"/>
                  </a:cubicBezTo>
                  <a:cubicBezTo>
                    <a:pt x="6483" y="24884"/>
                    <a:pt x="7579" y="29472"/>
                    <a:pt x="5912" y="33421"/>
                  </a:cubicBezTo>
                  <a:cubicBezTo>
                    <a:pt x="5136" y="35224"/>
                    <a:pt x="3858" y="36776"/>
                    <a:pt x="3196" y="38602"/>
                  </a:cubicBezTo>
                  <a:cubicBezTo>
                    <a:pt x="2078" y="41752"/>
                    <a:pt x="2945" y="45267"/>
                    <a:pt x="3972" y="48440"/>
                  </a:cubicBezTo>
                  <a:cubicBezTo>
                    <a:pt x="4520" y="50083"/>
                    <a:pt x="5091" y="51727"/>
                    <a:pt x="5227" y="53461"/>
                  </a:cubicBezTo>
                  <a:cubicBezTo>
                    <a:pt x="5433" y="56566"/>
                    <a:pt x="4109" y="59556"/>
                    <a:pt x="2831" y="62386"/>
                  </a:cubicBezTo>
                  <a:cubicBezTo>
                    <a:pt x="7738" y="57889"/>
                    <a:pt x="9975" y="51110"/>
                    <a:pt x="9359" y="44560"/>
                  </a:cubicBezTo>
                  <a:cubicBezTo>
                    <a:pt x="9199" y="42802"/>
                    <a:pt x="8834" y="40999"/>
                    <a:pt x="9222" y="39264"/>
                  </a:cubicBezTo>
                  <a:cubicBezTo>
                    <a:pt x="9633" y="37392"/>
                    <a:pt x="10843" y="35817"/>
                    <a:pt x="11824" y="34174"/>
                  </a:cubicBezTo>
                  <a:cubicBezTo>
                    <a:pt x="16640" y="26117"/>
                    <a:pt x="15887" y="15777"/>
                    <a:pt x="12577" y="7012"/>
                  </a:cubicBezTo>
                  <a:cubicBezTo>
                    <a:pt x="11915" y="5209"/>
                    <a:pt x="11116" y="3406"/>
                    <a:pt x="9793" y="2036"/>
                  </a:cubicBezTo>
                  <a:cubicBezTo>
                    <a:pt x="8658" y="842"/>
                    <a:pt x="7053" y="1"/>
                    <a:pt x="5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3"/>
          <p:cNvGrpSpPr/>
          <p:nvPr/>
        </p:nvGrpSpPr>
        <p:grpSpPr>
          <a:xfrm>
            <a:off x="-117729" y="1733810"/>
            <a:ext cx="874530" cy="1481072"/>
            <a:chOff x="-117729" y="1733810"/>
            <a:chExt cx="874530" cy="1481072"/>
          </a:xfrm>
        </p:grpSpPr>
        <p:sp>
          <p:nvSpPr>
            <p:cNvPr id="32" name="Google Shape;32;p3"/>
            <p:cNvSpPr/>
            <p:nvPr/>
          </p:nvSpPr>
          <p:spPr>
            <a:xfrm>
              <a:off x="21973" y="1733810"/>
              <a:ext cx="518652" cy="505591"/>
            </a:xfrm>
            <a:custGeom>
              <a:avLst/>
              <a:gdLst/>
              <a:ahLst/>
              <a:cxnLst/>
              <a:rect l="l" t="t" r="r" b="b"/>
              <a:pathLst>
                <a:path w="19220" h="18736" extrusionOk="0">
                  <a:moveTo>
                    <a:pt x="9145" y="0"/>
                  </a:moveTo>
                  <a:cubicBezTo>
                    <a:pt x="9095" y="0"/>
                    <a:pt x="9044" y="1"/>
                    <a:pt x="8994" y="2"/>
                  </a:cubicBezTo>
                  <a:cubicBezTo>
                    <a:pt x="7190" y="48"/>
                    <a:pt x="5410" y="824"/>
                    <a:pt x="4132" y="2079"/>
                  </a:cubicBezTo>
                  <a:cubicBezTo>
                    <a:pt x="3675" y="2536"/>
                    <a:pt x="3264" y="3084"/>
                    <a:pt x="3127" y="3723"/>
                  </a:cubicBezTo>
                  <a:cubicBezTo>
                    <a:pt x="2945" y="4476"/>
                    <a:pt x="3173" y="5275"/>
                    <a:pt x="3493" y="6005"/>
                  </a:cubicBezTo>
                  <a:cubicBezTo>
                    <a:pt x="4155" y="7466"/>
                    <a:pt x="5182" y="8744"/>
                    <a:pt x="5866" y="10182"/>
                  </a:cubicBezTo>
                  <a:cubicBezTo>
                    <a:pt x="4908" y="9406"/>
                    <a:pt x="3926" y="8630"/>
                    <a:pt x="2945" y="7854"/>
                  </a:cubicBezTo>
                  <a:cubicBezTo>
                    <a:pt x="2717" y="7671"/>
                    <a:pt x="2466" y="7489"/>
                    <a:pt x="2192" y="7420"/>
                  </a:cubicBezTo>
                  <a:cubicBezTo>
                    <a:pt x="2152" y="7416"/>
                    <a:pt x="2112" y="7413"/>
                    <a:pt x="2072" y="7413"/>
                  </a:cubicBezTo>
                  <a:cubicBezTo>
                    <a:pt x="1725" y="7413"/>
                    <a:pt x="1390" y="7586"/>
                    <a:pt x="1164" y="7831"/>
                  </a:cubicBezTo>
                  <a:cubicBezTo>
                    <a:pt x="913" y="8105"/>
                    <a:pt x="776" y="8470"/>
                    <a:pt x="662" y="8835"/>
                  </a:cubicBezTo>
                  <a:cubicBezTo>
                    <a:pt x="0" y="11323"/>
                    <a:pt x="1210" y="14062"/>
                    <a:pt x="3150" y="15752"/>
                  </a:cubicBezTo>
                  <a:cubicBezTo>
                    <a:pt x="5090" y="17441"/>
                    <a:pt x="7647" y="18239"/>
                    <a:pt x="10180" y="18673"/>
                  </a:cubicBezTo>
                  <a:cubicBezTo>
                    <a:pt x="10426" y="18715"/>
                    <a:pt x="10675" y="18735"/>
                    <a:pt x="10925" y="18735"/>
                  </a:cubicBezTo>
                  <a:cubicBezTo>
                    <a:pt x="12446" y="18735"/>
                    <a:pt x="14020" y="17997"/>
                    <a:pt x="15156" y="16938"/>
                  </a:cubicBezTo>
                  <a:cubicBezTo>
                    <a:pt x="16320" y="15866"/>
                    <a:pt x="16868" y="14291"/>
                    <a:pt x="17507" y="12853"/>
                  </a:cubicBezTo>
                  <a:cubicBezTo>
                    <a:pt x="18101" y="11483"/>
                    <a:pt x="18831" y="10159"/>
                    <a:pt x="19014" y="8676"/>
                  </a:cubicBezTo>
                  <a:cubicBezTo>
                    <a:pt x="19219" y="6987"/>
                    <a:pt x="18671" y="5275"/>
                    <a:pt x="18078" y="3677"/>
                  </a:cubicBezTo>
                  <a:cubicBezTo>
                    <a:pt x="17850" y="3015"/>
                    <a:pt x="17599" y="2376"/>
                    <a:pt x="17142" y="1874"/>
                  </a:cubicBezTo>
                  <a:cubicBezTo>
                    <a:pt x="16771" y="1485"/>
                    <a:pt x="16249" y="1205"/>
                    <a:pt x="15735" y="1205"/>
                  </a:cubicBezTo>
                  <a:cubicBezTo>
                    <a:pt x="15586" y="1205"/>
                    <a:pt x="15437" y="1229"/>
                    <a:pt x="15293" y="1280"/>
                  </a:cubicBezTo>
                  <a:cubicBezTo>
                    <a:pt x="14700" y="1509"/>
                    <a:pt x="14335" y="2102"/>
                    <a:pt x="14084" y="2695"/>
                  </a:cubicBezTo>
                  <a:cubicBezTo>
                    <a:pt x="13513" y="3997"/>
                    <a:pt x="13285" y="5412"/>
                    <a:pt x="13079" y="6804"/>
                  </a:cubicBezTo>
                  <a:cubicBezTo>
                    <a:pt x="13148" y="5571"/>
                    <a:pt x="13034" y="4339"/>
                    <a:pt x="12760" y="3129"/>
                  </a:cubicBezTo>
                  <a:cubicBezTo>
                    <a:pt x="12577" y="2262"/>
                    <a:pt x="12280" y="1372"/>
                    <a:pt x="11618" y="778"/>
                  </a:cubicBezTo>
                  <a:cubicBezTo>
                    <a:pt x="10949" y="195"/>
                    <a:pt x="10034"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182722" y="1995375"/>
              <a:ext cx="268582" cy="236173"/>
            </a:xfrm>
            <a:custGeom>
              <a:avLst/>
              <a:gdLst/>
              <a:ahLst/>
              <a:cxnLst/>
              <a:rect l="l" t="t" r="r" b="b"/>
              <a:pathLst>
                <a:path w="9953" h="8752" extrusionOk="0">
                  <a:moveTo>
                    <a:pt x="6563" y="1"/>
                  </a:moveTo>
                  <a:cubicBezTo>
                    <a:pt x="6452" y="1"/>
                    <a:pt x="6342" y="4"/>
                    <a:pt x="6232" y="10"/>
                  </a:cubicBezTo>
                  <a:cubicBezTo>
                    <a:pt x="4406" y="78"/>
                    <a:pt x="2626" y="740"/>
                    <a:pt x="1211" y="1882"/>
                  </a:cubicBezTo>
                  <a:cubicBezTo>
                    <a:pt x="754" y="2270"/>
                    <a:pt x="298" y="2726"/>
                    <a:pt x="138" y="3297"/>
                  </a:cubicBezTo>
                  <a:cubicBezTo>
                    <a:pt x="1" y="3776"/>
                    <a:pt x="92" y="4278"/>
                    <a:pt x="229" y="4758"/>
                  </a:cubicBezTo>
                  <a:cubicBezTo>
                    <a:pt x="822" y="6835"/>
                    <a:pt x="2671" y="8569"/>
                    <a:pt x="4817" y="8752"/>
                  </a:cubicBezTo>
                  <a:cubicBezTo>
                    <a:pt x="5661" y="8250"/>
                    <a:pt x="6780" y="8318"/>
                    <a:pt x="7670" y="7930"/>
                  </a:cubicBezTo>
                  <a:cubicBezTo>
                    <a:pt x="8515" y="7588"/>
                    <a:pt x="9131" y="6880"/>
                    <a:pt x="9496" y="6059"/>
                  </a:cubicBezTo>
                  <a:cubicBezTo>
                    <a:pt x="9838" y="5237"/>
                    <a:pt x="9953" y="4324"/>
                    <a:pt x="9884" y="3434"/>
                  </a:cubicBezTo>
                  <a:cubicBezTo>
                    <a:pt x="9816" y="2361"/>
                    <a:pt x="9519" y="1242"/>
                    <a:pt x="8674" y="603"/>
                  </a:cubicBezTo>
                  <a:cubicBezTo>
                    <a:pt x="8078" y="146"/>
                    <a:pt x="7310" y="1"/>
                    <a:pt x="6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117729" y="2086450"/>
              <a:ext cx="874530" cy="1128432"/>
            </a:xfrm>
            <a:custGeom>
              <a:avLst/>
              <a:gdLst/>
              <a:ahLst/>
              <a:cxnLst/>
              <a:rect l="l" t="t" r="r" b="b"/>
              <a:pathLst>
                <a:path w="32408" h="41817" extrusionOk="0">
                  <a:moveTo>
                    <a:pt x="30309" y="1"/>
                  </a:moveTo>
                  <a:cubicBezTo>
                    <a:pt x="29836" y="1"/>
                    <a:pt x="29342" y="124"/>
                    <a:pt x="28916" y="310"/>
                  </a:cubicBezTo>
                  <a:cubicBezTo>
                    <a:pt x="27090" y="1109"/>
                    <a:pt x="25720" y="2661"/>
                    <a:pt x="24556" y="4281"/>
                  </a:cubicBezTo>
                  <a:cubicBezTo>
                    <a:pt x="22662" y="6906"/>
                    <a:pt x="21132" y="9828"/>
                    <a:pt x="20037" y="12909"/>
                  </a:cubicBezTo>
                  <a:cubicBezTo>
                    <a:pt x="20196" y="11700"/>
                    <a:pt x="20219" y="10513"/>
                    <a:pt x="20082" y="9326"/>
                  </a:cubicBezTo>
                  <a:cubicBezTo>
                    <a:pt x="19991" y="8413"/>
                    <a:pt x="19786" y="7500"/>
                    <a:pt x="19786" y="6587"/>
                  </a:cubicBezTo>
                  <a:cubicBezTo>
                    <a:pt x="19808" y="5674"/>
                    <a:pt x="20082" y="4715"/>
                    <a:pt x="20744" y="4099"/>
                  </a:cubicBezTo>
                  <a:cubicBezTo>
                    <a:pt x="21109" y="3779"/>
                    <a:pt x="21543" y="3574"/>
                    <a:pt x="21931" y="3277"/>
                  </a:cubicBezTo>
                  <a:cubicBezTo>
                    <a:pt x="22296" y="2980"/>
                    <a:pt x="22616" y="2524"/>
                    <a:pt x="22547" y="2044"/>
                  </a:cubicBezTo>
                  <a:cubicBezTo>
                    <a:pt x="22468" y="1992"/>
                    <a:pt x="22387" y="1969"/>
                    <a:pt x="22306" y="1969"/>
                  </a:cubicBezTo>
                  <a:cubicBezTo>
                    <a:pt x="21776" y="1969"/>
                    <a:pt x="21200" y="2926"/>
                    <a:pt x="20693" y="2926"/>
                  </a:cubicBezTo>
                  <a:cubicBezTo>
                    <a:pt x="20601" y="2926"/>
                    <a:pt x="20511" y="2895"/>
                    <a:pt x="20425" y="2820"/>
                  </a:cubicBezTo>
                  <a:cubicBezTo>
                    <a:pt x="20356" y="2752"/>
                    <a:pt x="20288" y="2661"/>
                    <a:pt x="20219" y="2569"/>
                  </a:cubicBezTo>
                  <a:cubicBezTo>
                    <a:pt x="20134" y="2490"/>
                    <a:pt x="20035" y="2455"/>
                    <a:pt x="19933" y="2455"/>
                  </a:cubicBezTo>
                  <a:cubicBezTo>
                    <a:pt x="19624" y="2455"/>
                    <a:pt x="19278" y="2763"/>
                    <a:pt x="19124" y="3072"/>
                  </a:cubicBezTo>
                  <a:cubicBezTo>
                    <a:pt x="18918" y="3482"/>
                    <a:pt x="18758" y="4030"/>
                    <a:pt x="18325" y="4190"/>
                  </a:cubicBezTo>
                  <a:cubicBezTo>
                    <a:pt x="18233" y="4223"/>
                    <a:pt x="18137" y="4236"/>
                    <a:pt x="18038" y="4236"/>
                  </a:cubicBezTo>
                  <a:cubicBezTo>
                    <a:pt x="17577" y="4236"/>
                    <a:pt x="17054" y="3945"/>
                    <a:pt x="16652" y="3945"/>
                  </a:cubicBezTo>
                  <a:cubicBezTo>
                    <a:pt x="16473" y="3945"/>
                    <a:pt x="16318" y="4002"/>
                    <a:pt x="16202" y="4167"/>
                  </a:cubicBezTo>
                  <a:cubicBezTo>
                    <a:pt x="16065" y="4350"/>
                    <a:pt x="16065" y="4578"/>
                    <a:pt x="15997" y="4783"/>
                  </a:cubicBezTo>
                  <a:cubicBezTo>
                    <a:pt x="15791" y="5423"/>
                    <a:pt x="15015" y="5605"/>
                    <a:pt x="14353" y="5719"/>
                  </a:cubicBezTo>
                  <a:cubicBezTo>
                    <a:pt x="14473" y="6130"/>
                    <a:pt x="14901" y="6336"/>
                    <a:pt x="15339" y="6336"/>
                  </a:cubicBezTo>
                  <a:cubicBezTo>
                    <a:pt x="15484" y="6336"/>
                    <a:pt x="15631" y="6313"/>
                    <a:pt x="15768" y="6267"/>
                  </a:cubicBezTo>
                  <a:cubicBezTo>
                    <a:pt x="16293" y="6107"/>
                    <a:pt x="16727" y="5696"/>
                    <a:pt x="17229" y="5423"/>
                  </a:cubicBezTo>
                  <a:cubicBezTo>
                    <a:pt x="17506" y="5271"/>
                    <a:pt x="17832" y="5169"/>
                    <a:pt x="18138" y="5169"/>
                  </a:cubicBezTo>
                  <a:cubicBezTo>
                    <a:pt x="18386" y="5169"/>
                    <a:pt x="18620" y="5236"/>
                    <a:pt x="18804" y="5400"/>
                  </a:cubicBezTo>
                  <a:cubicBezTo>
                    <a:pt x="19101" y="5674"/>
                    <a:pt x="19192" y="6062"/>
                    <a:pt x="19238" y="6450"/>
                  </a:cubicBezTo>
                  <a:cubicBezTo>
                    <a:pt x="19991" y="11311"/>
                    <a:pt x="19146" y="16356"/>
                    <a:pt x="17298" y="20898"/>
                  </a:cubicBezTo>
                  <a:cubicBezTo>
                    <a:pt x="16750" y="22290"/>
                    <a:pt x="16088" y="23614"/>
                    <a:pt x="15380" y="24915"/>
                  </a:cubicBezTo>
                  <a:cubicBezTo>
                    <a:pt x="16430" y="21925"/>
                    <a:pt x="16955" y="18753"/>
                    <a:pt x="16932" y="15603"/>
                  </a:cubicBezTo>
                  <a:cubicBezTo>
                    <a:pt x="16932" y="13480"/>
                    <a:pt x="16613" y="11220"/>
                    <a:pt x="15152" y="9668"/>
                  </a:cubicBezTo>
                  <a:cubicBezTo>
                    <a:pt x="14855" y="9349"/>
                    <a:pt x="14490" y="9052"/>
                    <a:pt x="14056" y="8960"/>
                  </a:cubicBezTo>
                  <a:cubicBezTo>
                    <a:pt x="13940" y="8931"/>
                    <a:pt x="13823" y="8918"/>
                    <a:pt x="13707" y="8918"/>
                  </a:cubicBezTo>
                  <a:cubicBezTo>
                    <a:pt x="12825" y="8918"/>
                    <a:pt x="12001" y="9716"/>
                    <a:pt x="11820" y="10604"/>
                  </a:cubicBezTo>
                  <a:cubicBezTo>
                    <a:pt x="11614" y="11608"/>
                    <a:pt x="12025" y="12658"/>
                    <a:pt x="12596" y="13526"/>
                  </a:cubicBezTo>
                  <a:cubicBezTo>
                    <a:pt x="13166" y="14393"/>
                    <a:pt x="13897" y="15146"/>
                    <a:pt x="14422" y="16013"/>
                  </a:cubicBezTo>
                  <a:cubicBezTo>
                    <a:pt x="15449" y="17725"/>
                    <a:pt x="15677" y="19802"/>
                    <a:pt x="15449" y="21765"/>
                  </a:cubicBezTo>
                  <a:cubicBezTo>
                    <a:pt x="15221" y="23637"/>
                    <a:pt x="14627" y="25417"/>
                    <a:pt x="14034" y="27198"/>
                  </a:cubicBezTo>
                  <a:cubicBezTo>
                    <a:pt x="12664" y="29343"/>
                    <a:pt x="11089" y="31398"/>
                    <a:pt x="9446" y="33338"/>
                  </a:cubicBezTo>
                  <a:cubicBezTo>
                    <a:pt x="8829" y="34068"/>
                    <a:pt x="8190" y="34776"/>
                    <a:pt x="7551" y="35461"/>
                  </a:cubicBezTo>
                  <a:cubicBezTo>
                    <a:pt x="8213" y="34091"/>
                    <a:pt x="8601" y="32607"/>
                    <a:pt x="8966" y="31147"/>
                  </a:cubicBezTo>
                  <a:cubicBezTo>
                    <a:pt x="9811" y="27746"/>
                    <a:pt x="10678" y="24322"/>
                    <a:pt x="10838" y="20807"/>
                  </a:cubicBezTo>
                  <a:cubicBezTo>
                    <a:pt x="10907" y="19437"/>
                    <a:pt x="10838" y="17954"/>
                    <a:pt x="9994" y="16881"/>
                  </a:cubicBezTo>
                  <a:cubicBezTo>
                    <a:pt x="9879" y="16744"/>
                    <a:pt x="9742" y="16607"/>
                    <a:pt x="9583" y="16561"/>
                  </a:cubicBezTo>
                  <a:cubicBezTo>
                    <a:pt x="9538" y="16550"/>
                    <a:pt x="9494" y="16545"/>
                    <a:pt x="9450" y="16545"/>
                  </a:cubicBezTo>
                  <a:cubicBezTo>
                    <a:pt x="9228" y="16545"/>
                    <a:pt x="9024" y="16679"/>
                    <a:pt x="8852" y="16812"/>
                  </a:cubicBezTo>
                  <a:cubicBezTo>
                    <a:pt x="8031" y="17520"/>
                    <a:pt x="7483" y="18501"/>
                    <a:pt x="7118" y="19506"/>
                  </a:cubicBezTo>
                  <a:cubicBezTo>
                    <a:pt x="6113" y="22176"/>
                    <a:pt x="6159" y="25098"/>
                    <a:pt x="6433" y="27928"/>
                  </a:cubicBezTo>
                  <a:cubicBezTo>
                    <a:pt x="6684" y="30667"/>
                    <a:pt x="7095" y="33384"/>
                    <a:pt x="6912" y="36100"/>
                  </a:cubicBezTo>
                  <a:cubicBezTo>
                    <a:pt x="4972" y="38086"/>
                    <a:pt x="2804" y="39866"/>
                    <a:pt x="338" y="41144"/>
                  </a:cubicBezTo>
                  <a:cubicBezTo>
                    <a:pt x="315" y="41138"/>
                    <a:pt x="293" y="41135"/>
                    <a:pt x="273" y="41135"/>
                  </a:cubicBezTo>
                  <a:cubicBezTo>
                    <a:pt x="1" y="41135"/>
                    <a:pt x="41" y="41677"/>
                    <a:pt x="338" y="41783"/>
                  </a:cubicBezTo>
                  <a:cubicBezTo>
                    <a:pt x="402" y="41806"/>
                    <a:pt x="467" y="41816"/>
                    <a:pt x="532" y="41816"/>
                  </a:cubicBezTo>
                  <a:cubicBezTo>
                    <a:pt x="792" y="41816"/>
                    <a:pt x="1055" y="41655"/>
                    <a:pt x="1274" y="41509"/>
                  </a:cubicBezTo>
                  <a:cubicBezTo>
                    <a:pt x="3488" y="40026"/>
                    <a:pt x="5543" y="38337"/>
                    <a:pt x="7460" y="36465"/>
                  </a:cubicBezTo>
                  <a:cubicBezTo>
                    <a:pt x="7648" y="36470"/>
                    <a:pt x="7836" y="36472"/>
                    <a:pt x="8024" y="36472"/>
                  </a:cubicBezTo>
                  <a:cubicBezTo>
                    <a:pt x="12339" y="36472"/>
                    <a:pt x="16707" y="35223"/>
                    <a:pt x="20425" y="32927"/>
                  </a:cubicBezTo>
                  <a:cubicBezTo>
                    <a:pt x="21771" y="32082"/>
                    <a:pt x="23141" y="31010"/>
                    <a:pt x="23552" y="29480"/>
                  </a:cubicBezTo>
                  <a:cubicBezTo>
                    <a:pt x="23643" y="29184"/>
                    <a:pt x="23689" y="28841"/>
                    <a:pt x="23575" y="28545"/>
                  </a:cubicBezTo>
                  <a:cubicBezTo>
                    <a:pt x="23415" y="28111"/>
                    <a:pt x="22913" y="27837"/>
                    <a:pt x="22456" y="27814"/>
                  </a:cubicBezTo>
                  <a:cubicBezTo>
                    <a:pt x="22429" y="27813"/>
                    <a:pt x="22402" y="27812"/>
                    <a:pt x="22374" y="27812"/>
                  </a:cubicBezTo>
                  <a:cubicBezTo>
                    <a:pt x="21925" y="27812"/>
                    <a:pt x="21496" y="27986"/>
                    <a:pt x="21087" y="28179"/>
                  </a:cubicBezTo>
                  <a:cubicBezTo>
                    <a:pt x="19420" y="28955"/>
                    <a:pt x="18028" y="30211"/>
                    <a:pt x="16522" y="31261"/>
                  </a:cubicBezTo>
                  <a:cubicBezTo>
                    <a:pt x="14102" y="32950"/>
                    <a:pt x="11386" y="34160"/>
                    <a:pt x="8647" y="35278"/>
                  </a:cubicBezTo>
                  <a:cubicBezTo>
                    <a:pt x="10770" y="33041"/>
                    <a:pt x="12687" y="30599"/>
                    <a:pt x="14330" y="27997"/>
                  </a:cubicBezTo>
                  <a:cubicBezTo>
                    <a:pt x="14516" y="28096"/>
                    <a:pt x="14742" y="28134"/>
                    <a:pt x="14979" y="28134"/>
                  </a:cubicBezTo>
                  <a:cubicBezTo>
                    <a:pt x="15179" y="28134"/>
                    <a:pt x="15387" y="28107"/>
                    <a:pt x="15586" y="28065"/>
                  </a:cubicBezTo>
                  <a:cubicBezTo>
                    <a:pt x="18553" y="27563"/>
                    <a:pt x="21178" y="25874"/>
                    <a:pt x="23392" y="23843"/>
                  </a:cubicBezTo>
                  <a:cubicBezTo>
                    <a:pt x="25218" y="22176"/>
                    <a:pt x="26861" y="20168"/>
                    <a:pt x="27455" y="17771"/>
                  </a:cubicBezTo>
                  <a:cubicBezTo>
                    <a:pt x="27592" y="17109"/>
                    <a:pt x="27660" y="16333"/>
                    <a:pt x="27227" y="15808"/>
                  </a:cubicBezTo>
                  <a:cubicBezTo>
                    <a:pt x="26936" y="15457"/>
                    <a:pt x="26498" y="15299"/>
                    <a:pt x="26042" y="15299"/>
                  </a:cubicBezTo>
                  <a:cubicBezTo>
                    <a:pt x="25638" y="15299"/>
                    <a:pt x="25219" y="15423"/>
                    <a:pt x="24876" y="15648"/>
                  </a:cubicBezTo>
                  <a:cubicBezTo>
                    <a:pt x="24168" y="16128"/>
                    <a:pt x="23734" y="16927"/>
                    <a:pt x="23323" y="17680"/>
                  </a:cubicBezTo>
                  <a:cubicBezTo>
                    <a:pt x="22022" y="20099"/>
                    <a:pt x="20607" y="22519"/>
                    <a:pt x="18599" y="24390"/>
                  </a:cubicBezTo>
                  <a:cubicBezTo>
                    <a:pt x="17480" y="25417"/>
                    <a:pt x="16202" y="26285"/>
                    <a:pt x="14878" y="27084"/>
                  </a:cubicBezTo>
                  <a:cubicBezTo>
                    <a:pt x="16864" y="23706"/>
                    <a:pt x="18393" y="20099"/>
                    <a:pt x="19375" y="16310"/>
                  </a:cubicBezTo>
                  <a:cubicBezTo>
                    <a:pt x="19420" y="16105"/>
                    <a:pt x="19489" y="15922"/>
                    <a:pt x="19534" y="15717"/>
                  </a:cubicBezTo>
                  <a:cubicBezTo>
                    <a:pt x="21292" y="13731"/>
                    <a:pt x="23232" y="11791"/>
                    <a:pt x="25286" y="10033"/>
                  </a:cubicBezTo>
                  <a:cubicBezTo>
                    <a:pt x="27592" y="8070"/>
                    <a:pt x="30125" y="6199"/>
                    <a:pt x="31563" y="3551"/>
                  </a:cubicBezTo>
                  <a:cubicBezTo>
                    <a:pt x="32088" y="2592"/>
                    <a:pt x="32408" y="1291"/>
                    <a:pt x="31655" y="515"/>
                  </a:cubicBezTo>
                  <a:cubicBezTo>
                    <a:pt x="31310" y="146"/>
                    <a:pt x="30822" y="1"/>
                    <a:pt x="303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3"/>
          <p:cNvSpPr/>
          <p:nvPr/>
        </p:nvSpPr>
        <p:spPr>
          <a:xfrm flipH="1">
            <a:off x="3198968" y="305926"/>
            <a:ext cx="174640" cy="113416"/>
          </a:xfrm>
          <a:custGeom>
            <a:avLst/>
            <a:gdLst/>
            <a:ahLst/>
            <a:cxnLst/>
            <a:rect l="l" t="t" r="r" b="b"/>
            <a:pathLst>
              <a:path w="8720" h="5663" extrusionOk="0">
                <a:moveTo>
                  <a:pt x="5592" y="207"/>
                </a:moveTo>
                <a:cubicBezTo>
                  <a:pt x="5958" y="207"/>
                  <a:pt x="6323" y="230"/>
                  <a:pt x="6688" y="298"/>
                </a:cubicBezTo>
                <a:cubicBezTo>
                  <a:pt x="7053" y="344"/>
                  <a:pt x="7487" y="435"/>
                  <a:pt x="7829" y="686"/>
                </a:cubicBezTo>
                <a:cubicBezTo>
                  <a:pt x="8035" y="823"/>
                  <a:pt x="8217" y="1097"/>
                  <a:pt x="8263" y="1371"/>
                </a:cubicBezTo>
                <a:cubicBezTo>
                  <a:pt x="5707" y="1417"/>
                  <a:pt x="3150" y="1599"/>
                  <a:pt x="617" y="1965"/>
                </a:cubicBezTo>
                <a:cubicBezTo>
                  <a:pt x="845" y="1736"/>
                  <a:pt x="1096" y="1554"/>
                  <a:pt x="1256" y="1440"/>
                </a:cubicBezTo>
                <a:cubicBezTo>
                  <a:pt x="2534" y="641"/>
                  <a:pt x="4086" y="207"/>
                  <a:pt x="5592" y="207"/>
                </a:cubicBezTo>
                <a:close/>
                <a:moveTo>
                  <a:pt x="8263" y="1577"/>
                </a:moveTo>
                <a:cubicBezTo>
                  <a:pt x="8263" y="1622"/>
                  <a:pt x="8263" y="1645"/>
                  <a:pt x="8240" y="1668"/>
                </a:cubicBezTo>
                <a:cubicBezTo>
                  <a:pt x="8172" y="1942"/>
                  <a:pt x="7943" y="2170"/>
                  <a:pt x="7738" y="2353"/>
                </a:cubicBezTo>
                <a:cubicBezTo>
                  <a:pt x="7213" y="2764"/>
                  <a:pt x="6711" y="3129"/>
                  <a:pt x="6414" y="3243"/>
                </a:cubicBezTo>
                <a:cubicBezTo>
                  <a:pt x="5119" y="3770"/>
                  <a:pt x="3698" y="4043"/>
                  <a:pt x="2292" y="4043"/>
                </a:cubicBezTo>
                <a:cubicBezTo>
                  <a:pt x="2236" y="4043"/>
                  <a:pt x="2179" y="4043"/>
                  <a:pt x="2123" y="4042"/>
                </a:cubicBezTo>
                <a:cubicBezTo>
                  <a:pt x="1735" y="4019"/>
                  <a:pt x="1324" y="3996"/>
                  <a:pt x="959" y="3836"/>
                </a:cubicBezTo>
                <a:cubicBezTo>
                  <a:pt x="571" y="3654"/>
                  <a:pt x="297" y="3334"/>
                  <a:pt x="229" y="2992"/>
                </a:cubicBezTo>
                <a:cubicBezTo>
                  <a:pt x="183" y="2695"/>
                  <a:pt x="274" y="2444"/>
                  <a:pt x="434" y="2193"/>
                </a:cubicBezTo>
                <a:cubicBezTo>
                  <a:pt x="3013" y="1828"/>
                  <a:pt x="5661" y="1622"/>
                  <a:pt x="8263" y="1577"/>
                </a:cubicBezTo>
                <a:close/>
                <a:moveTo>
                  <a:pt x="8377" y="1942"/>
                </a:moveTo>
                <a:cubicBezTo>
                  <a:pt x="8423" y="2353"/>
                  <a:pt x="8468" y="2764"/>
                  <a:pt x="8491" y="3174"/>
                </a:cubicBezTo>
                <a:cubicBezTo>
                  <a:pt x="8514" y="3311"/>
                  <a:pt x="8514" y="3425"/>
                  <a:pt x="8468" y="3540"/>
                </a:cubicBezTo>
                <a:cubicBezTo>
                  <a:pt x="8446" y="3631"/>
                  <a:pt x="8354" y="3722"/>
                  <a:pt x="8240" y="3813"/>
                </a:cubicBezTo>
                <a:cubicBezTo>
                  <a:pt x="8035" y="3996"/>
                  <a:pt x="7784" y="4179"/>
                  <a:pt x="7441" y="4361"/>
                </a:cubicBezTo>
                <a:cubicBezTo>
                  <a:pt x="6193" y="5075"/>
                  <a:pt x="4756" y="5461"/>
                  <a:pt x="3323" y="5461"/>
                </a:cubicBezTo>
                <a:cubicBezTo>
                  <a:pt x="3105" y="5461"/>
                  <a:pt x="2888" y="5452"/>
                  <a:pt x="2671" y="5434"/>
                </a:cubicBezTo>
                <a:cubicBezTo>
                  <a:pt x="2169" y="5388"/>
                  <a:pt x="1758" y="5320"/>
                  <a:pt x="1393" y="5206"/>
                </a:cubicBezTo>
                <a:cubicBezTo>
                  <a:pt x="936" y="5046"/>
                  <a:pt x="639" y="4863"/>
                  <a:pt x="480" y="4612"/>
                </a:cubicBezTo>
                <a:cubicBezTo>
                  <a:pt x="274" y="4293"/>
                  <a:pt x="251" y="3928"/>
                  <a:pt x="251" y="3540"/>
                </a:cubicBezTo>
                <a:lnTo>
                  <a:pt x="251" y="3540"/>
                </a:lnTo>
                <a:cubicBezTo>
                  <a:pt x="388" y="3745"/>
                  <a:pt x="594" y="3905"/>
                  <a:pt x="868" y="4019"/>
                </a:cubicBezTo>
                <a:cubicBezTo>
                  <a:pt x="1256" y="4202"/>
                  <a:pt x="1735" y="4247"/>
                  <a:pt x="2123" y="4247"/>
                </a:cubicBezTo>
                <a:lnTo>
                  <a:pt x="2374" y="4247"/>
                </a:lnTo>
                <a:cubicBezTo>
                  <a:pt x="3789" y="4247"/>
                  <a:pt x="5204" y="3973"/>
                  <a:pt x="6505" y="3425"/>
                </a:cubicBezTo>
                <a:cubicBezTo>
                  <a:pt x="6871" y="3289"/>
                  <a:pt x="7441" y="2855"/>
                  <a:pt x="7852" y="2512"/>
                </a:cubicBezTo>
                <a:cubicBezTo>
                  <a:pt x="8058" y="2353"/>
                  <a:pt x="8240" y="2170"/>
                  <a:pt x="8377" y="1942"/>
                </a:cubicBezTo>
                <a:close/>
                <a:moveTo>
                  <a:pt x="5642" y="0"/>
                </a:moveTo>
                <a:cubicBezTo>
                  <a:pt x="4073" y="0"/>
                  <a:pt x="2479" y="440"/>
                  <a:pt x="1142" y="1257"/>
                </a:cubicBezTo>
                <a:cubicBezTo>
                  <a:pt x="708" y="1531"/>
                  <a:pt x="23" y="2079"/>
                  <a:pt x="0" y="2786"/>
                </a:cubicBezTo>
                <a:cubicBezTo>
                  <a:pt x="0" y="2809"/>
                  <a:pt x="0" y="2832"/>
                  <a:pt x="0" y="2832"/>
                </a:cubicBezTo>
                <a:cubicBezTo>
                  <a:pt x="23" y="3037"/>
                  <a:pt x="23" y="3243"/>
                  <a:pt x="23" y="3448"/>
                </a:cubicBezTo>
                <a:cubicBezTo>
                  <a:pt x="46" y="3882"/>
                  <a:pt x="46" y="4338"/>
                  <a:pt x="297" y="4726"/>
                </a:cubicBezTo>
                <a:cubicBezTo>
                  <a:pt x="502" y="5023"/>
                  <a:pt x="822" y="5229"/>
                  <a:pt x="1324" y="5388"/>
                </a:cubicBezTo>
                <a:cubicBezTo>
                  <a:pt x="1712" y="5525"/>
                  <a:pt x="2146" y="5594"/>
                  <a:pt x="2648" y="5640"/>
                </a:cubicBezTo>
                <a:cubicBezTo>
                  <a:pt x="2876" y="5662"/>
                  <a:pt x="3082" y="5662"/>
                  <a:pt x="3310" y="5662"/>
                </a:cubicBezTo>
                <a:cubicBezTo>
                  <a:pt x="4794" y="5662"/>
                  <a:pt x="6277" y="5274"/>
                  <a:pt x="7555" y="4544"/>
                </a:cubicBezTo>
                <a:cubicBezTo>
                  <a:pt x="7898" y="4361"/>
                  <a:pt x="8149" y="4179"/>
                  <a:pt x="8377" y="3973"/>
                </a:cubicBezTo>
                <a:cubicBezTo>
                  <a:pt x="8514" y="3882"/>
                  <a:pt x="8628" y="3768"/>
                  <a:pt x="8674" y="3608"/>
                </a:cubicBezTo>
                <a:cubicBezTo>
                  <a:pt x="8720" y="3448"/>
                  <a:pt x="8720" y="3289"/>
                  <a:pt x="8720" y="3174"/>
                </a:cubicBezTo>
                <a:cubicBezTo>
                  <a:pt x="8651" y="2490"/>
                  <a:pt x="8583" y="1828"/>
                  <a:pt x="8468" y="1143"/>
                </a:cubicBezTo>
                <a:cubicBezTo>
                  <a:pt x="8468" y="1120"/>
                  <a:pt x="8423" y="1074"/>
                  <a:pt x="8400" y="1074"/>
                </a:cubicBezTo>
                <a:cubicBezTo>
                  <a:pt x="8286" y="846"/>
                  <a:pt x="8126" y="641"/>
                  <a:pt x="7943" y="504"/>
                </a:cubicBezTo>
                <a:cubicBezTo>
                  <a:pt x="7578" y="230"/>
                  <a:pt x="7099" y="139"/>
                  <a:pt x="6711" y="70"/>
                </a:cubicBezTo>
                <a:cubicBezTo>
                  <a:pt x="6358" y="23"/>
                  <a:pt x="6001" y="0"/>
                  <a:pt x="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flipH="1">
            <a:off x="5914460" y="364705"/>
            <a:ext cx="164586" cy="54655"/>
          </a:xfrm>
          <a:custGeom>
            <a:avLst/>
            <a:gdLst/>
            <a:ahLst/>
            <a:cxnLst/>
            <a:rect l="l" t="t" r="r" b="b"/>
            <a:pathLst>
              <a:path w="8218" h="2729" extrusionOk="0">
                <a:moveTo>
                  <a:pt x="3698" y="948"/>
                </a:moveTo>
                <a:cubicBezTo>
                  <a:pt x="3835" y="1017"/>
                  <a:pt x="3972" y="1131"/>
                  <a:pt x="4064" y="1245"/>
                </a:cubicBezTo>
                <a:cubicBezTo>
                  <a:pt x="4315" y="1496"/>
                  <a:pt x="4406" y="1839"/>
                  <a:pt x="4315" y="2113"/>
                </a:cubicBezTo>
                <a:cubicBezTo>
                  <a:pt x="4269" y="2272"/>
                  <a:pt x="4132" y="2409"/>
                  <a:pt x="3995" y="2478"/>
                </a:cubicBezTo>
                <a:cubicBezTo>
                  <a:pt x="3927" y="2501"/>
                  <a:pt x="3858" y="2512"/>
                  <a:pt x="3793" y="2512"/>
                </a:cubicBezTo>
                <a:cubicBezTo>
                  <a:pt x="3727" y="2512"/>
                  <a:pt x="3664" y="2501"/>
                  <a:pt x="3607" y="2478"/>
                </a:cubicBezTo>
                <a:cubicBezTo>
                  <a:pt x="3288" y="2341"/>
                  <a:pt x="3219" y="1861"/>
                  <a:pt x="3379" y="1473"/>
                </a:cubicBezTo>
                <a:cubicBezTo>
                  <a:pt x="3447" y="1291"/>
                  <a:pt x="3562" y="1108"/>
                  <a:pt x="3698" y="948"/>
                </a:cubicBezTo>
                <a:close/>
                <a:moveTo>
                  <a:pt x="5462" y="0"/>
                </a:moveTo>
                <a:cubicBezTo>
                  <a:pt x="5246" y="0"/>
                  <a:pt x="5022" y="24"/>
                  <a:pt x="4794" y="81"/>
                </a:cubicBezTo>
                <a:cubicBezTo>
                  <a:pt x="4360" y="172"/>
                  <a:pt x="3950" y="401"/>
                  <a:pt x="3653" y="697"/>
                </a:cubicBezTo>
                <a:cubicBezTo>
                  <a:pt x="3420" y="620"/>
                  <a:pt x="3177" y="574"/>
                  <a:pt x="2923" y="574"/>
                </a:cubicBezTo>
                <a:cubicBezTo>
                  <a:pt x="2804" y="574"/>
                  <a:pt x="2682" y="584"/>
                  <a:pt x="2557" y="606"/>
                </a:cubicBezTo>
                <a:cubicBezTo>
                  <a:pt x="1918" y="697"/>
                  <a:pt x="1347" y="1063"/>
                  <a:pt x="982" y="1336"/>
                </a:cubicBezTo>
                <a:cubicBezTo>
                  <a:pt x="617" y="1588"/>
                  <a:pt x="183" y="1976"/>
                  <a:pt x="1" y="2501"/>
                </a:cubicBezTo>
                <a:cubicBezTo>
                  <a:pt x="1" y="2546"/>
                  <a:pt x="24" y="2615"/>
                  <a:pt x="69" y="2615"/>
                </a:cubicBezTo>
                <a:cubicBezTo>
                  <a:pt x="86" y="2620"/>
                  <a:pt x="102" y="2623"/>
                  <a:pt x="116" y="2623"/>
                </a:cubicBezTo>
                <a:cubicBezTo>
                  <a:pt x="159" y="2623"/>
                  <a:pt x="189" y="2598"/>
                  <a:pt x="206" y="2546"/>
                </a:cubicBezTo>
                <a:cubicBezTo>
                  <a:pt x="366" y="2090"/>
                  <a:pt x="777" y="1747"/>
                  <a:pt x="1119" y="1496"/>
                </a:cubicBezTo>
                <a:cubicBezTo>
                  <a:pt x="1667" y="1108"/>
                  <a:pt x="2146" y="880"/>
                  <a:pt x="2603" y="811"/>
                </a:cubicBezTo>
                <a:cubicBezTo>
                  <a:pt x="2702" y="796"/>
                  <a:pt x="2803" y="789"/>
                  <a:pt x="2905" y="789"/>
                </a:cubicBezTo>
                <a:cubicBezTo>
                  <a:pt x="3108" y="789"/>
                  <a:pt x="3310" y="819"/>
                  <a:pt x="3493" y="880"/>
                </a:cubicBezTo>
                <a:cubicBezTo>
                  <a:pt x="3356" y="1040"/>
                  <a:pt x="3242" y="1222"/>
                  <a:pt x="3173" y="1405"/>
                </a:cubicBezTo>
                <a:cubicBezTo>
                  <a:pt x="2991" y="1861"/>
                  <a:pt x="3082" y="2478"/>
                  <a:pt x="3516" y="2683"/>
                </a:cubicBezTo>
                <a:cubicBezTo>
                  <a:pt x="3607" y="2706"/>
                  <a:pt x="3698" y="2729"/>
                  <a:pt x="3767" y="2729"/>
                </a:cubicBezTo>
                <a:cubicBezTo>
                  <a:pt x="3881" y="2729"/>
                  <a:pt x="3972" y="2706"/>
                  <a:pt x="4064" y="2660"/>
                </a:cubicBezTo>
                <a:cubicBezTo>
                  <a:pt x="4292" y="2569"/>
                  <a:pt x="4452" y="2386"/>
                  <a:pt x="4520" y="2181"/>
                </a:cubicBezTo>
                <a:cubicBezTo>
                  <a:pt x="4634" y="1839"/>
                  <a:pt x="4520" y="1405"/>
                  <a:pt x="4223" y="1085"/>
                </a:cubicBezTo>
                <a:cubicBezTo>
                  <a:pt x="4109" y="971"/>
                  <a:pt x="3995" y="880"/>
                  <a:pt x="3858" y="789"/>
                </a:cubicBezTo>
                <a:cubicBezTo>
                  <a:pt x="4109" y="560"/>
                  <a:pt x="4475" y="355"/>
                  <a:pt x="4840" y="286"/>
                </a:cubicBezTo>
                <a:cubicBezTo>
                  <a:pt x="5051" y="237"/>
                  <a:pt x="5259" y="216"/>
                  <a:pt x="5460" y="216"/>
                </a:cubicBezTo>
                <a:cubicBezTo>
                  <a:pt x="5995" y="216"/>
                  <a:pt x="6477" y="365"/>
                  <a:pt x="6826" y="515"/>
                </a:cubicBezTo>
                <a:cubicBezTo>
                  <a:pt x="7191" y="675"/>
                  <a:pt x="7875" y="1040"/>
                  <a:pt x="8012" y="1702"/>
                </a:cubicBezTo>
                <a:cubicBezTo>
                  <a:pt x="8012" y="1770"/>
                  <a:pt x="8081" y="1793"/>
                  <a:pt x="8127" y="1793"/>
                </a:cubicBezTo>
                <a:cubicBezTo>
                  <a:pt x="8195" y="1770"/>
                  <a:pt x="8218" y="1724"/>
                  <a:pt x="8218" y="1656"/>
                </a:cubicBezTo>
                <a:cubicBezTo>
                  <a:pt x="8058" y="903"/>
                  <a:pt x="7328" y="492"/>
                  <a:pt x="6894" y="309"/>
                </a:cubicBezTo>
                <a:cubicBezTo>
                  <a:pt x="6531" y="161"/>
                  <a:pt x="6025" y="0"/>
                  <a:pt x="5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rot="-2700000">
            <a:off x="8464830" y="648414"/>
            <a:ext cx="122997" cy="192036"/>
          </a:xfrm>
          <a:custGeom>
            <a:avLst/>
            <a:gdLst/>
            <a:ahLst/>
            <a:cxnLst/>
            <a:rect l="l" t="t" r="r" b="b"/>
            <a:pathLst>
              <a:path w="6141" h="9588" extrusionOk="0">
                <a:moveTo>
                  <a:pt x="5935" y="366"/>
                </a:moveTo>
                <a:lnTo>
                  <a:pt x="5935" y="366"/>
                </a:lnTo>
                <a:cubicBezTo>
                  <a:pt x="5821" y="3356"/>
                  <a:pt x="5547" y="6369"/>
                  <a:pt x="5090" y="9336"/>
                </a:cubicBezTo>
                <a:cubicBezTo>
                  <a:pt x="3424" y="8811"/>
                  <a:pt x="1826" y="8081"/>
                  <a:pt x="274" y="7373"/>
                </a:cubicBezTo>
                <a:cubicBezTo>
                  <a:pt x="1895" y="4840"/>
                  <a:pt x="3789" y="2489"/>
                  <a:pt x="5935" y="366"/>
                </a:cubicBezTo>
                <a:close/>
                <a:moveTo>
                  <a:pt x="6095" y="1"/>
                </a:moveTo>
                <a:cubicBezTo>
                  <a:pt x="6049" y="1"/>
                  <a:pt x="6003" y="1"/>
                  <a:pt x="5958" y="24"/>
                </a:cubicBezTo>
                <a:cubicBezTo>
                  <a:pt x="3721" y="2238"/>
                  <a:pt x="1712" y="4703"/>
                  <a:pt x="23" y="7350"/>
                </a:cubicBezTo>
                <a:cubicBezTo>
                  <a:pt x="0" y="7396"/>
                  <a:pt x="0" y="7419"/>
                  <a:pt x="23" y="7442"/>
                </a:cubicBezTo>
                <a:cubicBezTo>
                  <a:pt x="23" y="7465"/>
                  <a:pt x="46" y="7510"/>
                  <a:pt x="69" y="7510"/>
                </a:cubicBezTo>
                <a:cubicBezTo>
                  <a:pt x="1689" y="8264"/>
                  <a:pt x="3378" y="9040"/>
                  <a:pt x="5159" y="9565"/>
                </a:cubicBezTo>
                <a:cubicBezTo>
                  <a:pt x="5159" y="9587"/>
                  <a:pt x="5182" y="9587"/>
                  <a:pt x="5182" y="9587"/>
                </a:cubicBezTo>
                <a:cubicBezTo>
                  <a:pt x="5204" y="9587"/>
                  <a:pt x="5227" y="9565"/>
                  <a:pt x="5250" y="9565"/>
                </a:cubicBezTo>
                <a:cubicBezTo>
                  <a:pt x="5273" y="9542"/>
                  <a:pt x="5296" y="9519"/>
                  <a:pt x="5296" y="9496"/>
                </a:cubicBezTo>
                <a:cubicBezTo>
                  <a:pt x="5752" y="6392"/>
                  <a:pt x="6049" y="3242"/>
                  <a:pt x="6140" y="115"/>
                </a:cubicBezTo>
                <a:cubicBezTo>
                  <a:pt x="6140" y="69"/>
                  <a:pt x="6117" y="24"/>
                  <a:pt x="6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flipH="1">
            <a:off x="3549635" y="4833305"/>
            <a:ext cx="164586" cy="54655"/>
          </a:xfrm>
          <a:custGeom>
            <a:avLst/>
            <a:gdLst/>
            <a:ahLst/>
            <a:cxnLst/>
            <a:rect l="l" t="t" r="r" b="b"/>
            <a:pathLst>
              <a:path w="8218" h="2729" extrusionOk="0">
                <a:moveTo>
                  <a:pt x="3698" y="948"/>
                </a:moveTo>
                <a:cubicBezTo>
                  <a:pt x="3835" y="1017"/>
                  <a:pt x="3972" y="1131"/>
                  <a:pt x="4064" y="1245"/>
                </a:cubicBezTo>
                <a:cubicBezTo>
                  <a:pt x="4315" y="1496"/>
                  <a:pt x="4406" y="1839"/>
                  <a:pt x="4315" y="2113"/>
                </a:cubicBezTo>
                <a:cubicBezTo>
                  <a:pt x="4269" y="2272"/>
                  <a:pt x="4132" y="2409"/>
                  <a:pt x="3995" y="2478"/>
                </a:cubicBezTo>
                <a:cubicBezTo>
                  <a:pt x="3927" y="2501"/>
                  <a:pt x="3858" y="2512"/>
                  <a:pt x="3793" y="2512"/>
                </a:cubicBezTo>
                <a:cubicBezTo>
                  <a:pt x="3727" y="2512"/>
                  <a:pt x="3664" y="2501"/>
                  <a:pt x="3607" y="2478"/>
                </a:cubicBezTo>
                <a:cubicBezTo>
                  <a:pt x="3288" y="2341"/>
                  <a:pt x="3219" y="1861"/>
                  <a:pt x="3379" y="1473"/>
                </a:cubicBezTo>
                <a:cubicBezTo>
                  <a:pt x="3447" y="1291"/>
                  <a:pt x="3562" y="1108"/>
                  <a:pt x="3698" y="948"/>
                </a:cubicBezTo>
                <a:close/>
                <a:moveTo>
                  <a:pt x="5462" y="0"/>
                </a:moveTo>
                <a:cubicBezTo>
                  <a:pt x="5246" y="0"/>
                  <a:pt x="5022" y="24"/>
                  <a:pt x="4794" y="81"/>
                </a:cubicBezTo>
                <a:cubicBezTo>
                  <a:pt x="4360" y="172"/>
                  <a:pt x="3950" y="401"/>
                  <a:pt x="3653" y="697"/>
                </a:cubicBezTo>
                <a:cubicBezTo>
                  <a:pt x="3420" y="620"/>
                  <a:pt x="3177" y="574"/>
                  <a:pt x="2923" y="574"/>
                </a:cubicBezTo>
                <a:cubicBezTo>
                  <a:pt x="2804" y="574"/>
                  <a:pt x="2682" y="584"/>
                  <a:pt x="2557" y="606"/>
                </a:cubicBezTo>
                <a:cubicBezTo>
                  <a:pt x="1918" y="697"/>
                  <a:pt x="1347" y="1063"/>
                  <a:pt x="982" y="1336"/>
                </a:cubicBezTo>
                <a:cubicBezTo>
                  <a:pt x="617" y="1588"/>
                  <a:pt x="183" y="1976"/>
                  <a:pt x="1" y="2501"/>
                </a:cubicBezTo>
                <a:cubicBezTo>
                  <a:pt x="1" y="2546"/>
                  <a:pt x="24" y="2615"/>
                  <a:pt x="69" y="2615"/>
                </a:cubicBezTo>
                <a:cubicBezTo>
                  <a:pt x="86" y="2620"/>
                  <a:pt x="102" y="2623"/>
                  <a:pt x="116" y="2623"/>
                </a:cubicBezTo>
                <a:cubicBezTo>
                  <a:pt x="159" y="2623"/>
                  <a:pt x="189" y="2598"/>
                  <a:pt x="206" y="2546"/>
                </a:cubicBezTo>
                <a:cubicBezTo>
                  <a:pt x="366" y="2090"/>
                  <a:pt x="777" y="1747"/>
                  <a:pt x="1119" y="1496"/>
                </a:cubicBezTo>
                <a:cubicBezTo>
                  <a:pt x="1667" y="1108"/>
                  <a:pt x="2146" y="880"/>
                  <a:pt x="2603" y="811"/>
                </a:cubicBezTo>
                <a:cubicBezTo>
                  <a:pt x="2702" y="796"/>
                  <a:pt x="2803" y="789"/>
                  <a:pt x="2905" y="789"/>
                </a:cubicBezTo>
                <a:cubicBezTo>
                  <a:pt x="3108" y="789"/>
                  <a:pt x="3310" y="819"/>
                  <a:pt x="3493" y="880"/>
                </a:cubicBezTo>
                <a:cubicBezTo>
                  <a:pt x="3356" y="1040"/>
                  <a:pt x="3242" y="1222"/>
                  <a:pt x="3173" y="1405"/>
                </a:cubicBezTo>
                <a:cubicBezTo>
                  <a:pt x="2991" y="1861"/>
                  <a:pt x="3082" y="2478"/>
                  <a:pt x="3516" y="2683"/>
                </a:cubicBezTo>
                <a:cubicBezTo>
                  <a:pt x="3607" y="2706"/>
                  <a:pt x="3698" y="2729"/>
                  <a:pt x="3767" y="2729"/>
                </a:cubicBezTo>
                <a:cubicBezTo>
                  <a:pt x="3881" y="2729"/>
                  <a:pt x="3972" y="2706"/>
                  <a:pt x="4064" y="2660"/>
                </a:cubicBezTo>
                <a:cubicBezTo>
                  <a:pt x="4292" y="2569"/>
                  <a:pt x="4452" y="2386"/>
                  <a:pt x="4520" y="2181"/>
                </a:cubicBezTo>
                <a:cubicBezTo>
                  <a:pt x="4634" y="1839"/>
                  <a:pt x="4520" y="1405"/>
                  <a:pt x="4223" y="1085"/>
                </a:cubicBezTo>
                <a:cubicBezTo>
                  <a:pt x="4109" y="971"/>
                  <a:pt x="3995" y="880"/>
                  <a:pt x="3858" y="789"/>
                </a:cubicBezTo>
                <a:cubicBezTo>
                  <a:pt x="4109" y="560"/>
                  <a:pt x="4475" y="355"/>
                  <a:pt x="4840" y="286"/>
                </a:cubicBezTo>
                <a:cubicBezTo>
                  <a:pt x="5051" y="237"/>
                  <a:pt x="5259" y="216"/>
                  <a:pt x="5460" y="216"/>
                </a:cubicBezTo>
                <a:cubicBezTo>
                  <a:pt x="5995" y="216"/>
                  <a:pt x="6477" y="365"/>
                  <a:pt x="6826" y="515"/>
                </a:cubicBezTo>
                <a:cubicBezTo>
                  <a:pt x="7191" y="675"/>
                  <a:pt x="7875" y="1040"/>
                  <a:pt x="8012" y="1702"/>
                </a:cubicBezTo>
                <a:cubicBezTo>
                  <a:pt x="8012" y="1770"/>
                  <a:pt x="8081" y="1793"/>
                  <a:pt x="8127" y="1793"/>
                </a:cubicBezTo>
                <a:cubicBezTo>
                  <a:pt x="8195" y="1770"/>
                  <a:pt x="8218" y="1724"/>
                  <a:pt x="8218" y="1656"/>
                </a:cubicBezTo>
                <a:cubicBezTo>
                  <a:pt x="8058" y="903"/>
                  <a:pt x="7328" y="492"/>
                  <a:pt x="6894" y="309"/>
                </a:cubicBezTo>
                <a:cubicBezTo>
                  <a:pt x="6531" y="161"/>
                  <a:pt x="6025" y="0"/>
                  <a:pt x="5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5932975" y="4843202"/>
            <a:ext cx="93021" cy="113426"/>
          </a:xfrm>
          <a:custGeom>
            <a:avLst/>
            <a:gdLst/>
            <a:ahLst/>
            <a:cxnLst/>
            <a:rect l="l" t="t" r="r" b="b"/>
            <a:pathLst>
              <a:path w="6141" h="9588" extrusionOk="0">
                <a:moveTo>
                  <a:pt x="5935" y="366"/>
                </a:moveTo>
                <a:lnTo>
                  <a:pt x="5935" y="366"/>
                </a:lnTo>
                <a:cubicBezTo>
                  <a:pt x="5821" y="3356"/>
                  <a:pt x="5547" y="6369"/>
                  <a:pt x="5090" y="9336"/>
                </a:cubicBezTo>
                <a:cubicBezTo>
                  <a:pt x="3424" y="8811"/>
                  <a:pt x="1826" y="8081"/>
                  <a:pt x="274" y="7373"/>
                </a:cubicBezTo>
                <a:cubicBezTo>
                  <a:pt x="1895" y="4840"/>
                  <a:pt x="3789" y="2489"/>
                  <a:pt x="5935" y="366"/>
                </a:cubicBezTo>
                <a:close/>
                <a:moveTo>
                  <a:pt x="6095" y="1"/>
                </a:moveTo>
                <a:cubicBezTo>
                  <a:pt x="6049" y="1"/>
                  <a:pt x="6003" y="1"/>
                  <a:pt x="5958" y="24"/>
                </a:cubicBezTo>
                <a:cubicBezTo>
                  <a:pt x="3721" y="2238"/>
                  <a:pt x="1712" y="4703"/>
                  <a:pt x="23" y="7350"/>
                </a:cubicBezTo>
                <a:cubicBezTo>
                  <a:pt x="0" y="7396"/>
                  <a:pt x="0" y="7419"/>
                  <a:pt x="23" y="7442"/>
                </a:cubicBezTo>
                <a:cubicBezTo>
                  <a:pt x="23" y="7465"/>
                  <a:pt x="46" y="7510"/>
                  <a:pt x="69" y="7510"/>
                </a:cubicBezTo>
                <a:cubicBezTo>
                  <a:pt x="1689" y="8264"/>
                  <a:pt x="3378" y="9040"/>
                  <a:pt x="5159" y="9565"/>
                </a:cubicBezTo>
                <a:cubicBezTo>
                  <a:pt x="5159" y="9587"/>
                  <a:pt x="5182" y="9587"/>
                  <a:pt x="5182" y="9587"/>
                </a:cubicBezTo>
                <a:cubicBezTo>
                  <a:pt x="5204" y="9587"/>
                  <a:pt x="5227" y="9565"/>
                  <a:pt x="5250" y="9565"/>
                </a:cubicBezTo>
                <a:cubicBezTo>
                  <a:pt x="5273" y="9542"/>
                  <a:pt x="5296" y="9519"/>
                  <a:pt x="5296" y="9496"/>
                </a:cubicBezTo>
                <a:cubicBezTo>
                  <a:pt x="5752" y="6392"/>
                  <a:pt x="6049" y="3242"/>
                  <a:pt x="6140" y="115"/>
                </a:cubicBezTo>
                <a:cubicBezTo>
                  <a:pt x="6140" y="69"/>
                  <a:pt x="6117" y="24"/>
                  <a:pt x="6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597062" y="364689"/>
            <a:ext cx="204519" cy="204519"/>
          </a:xfrm>
          <a:custGeom>
            <a:avLst/>
            <a:gdLst/>
            <a:ahLst/>
            <a:cxnLst/>
            <a:rect l="l" t="t" r="r" b="b"/>
            <a:pathLst>
              <a:path w="7579" h="7579" extrusionOk="0">
                <a:moveTo>
                  <a:pt x="2625" y="1"/>
                </a:moveTo>
                <a:cubicBezTo>
                  <a:pt x="2397" y="1"/>
                  <a:pt x="2214" y="183"/>
                  <a:pt x="2214" y="412"/>
                </a:cubicBezTo>
                <a:lnTo>
                  <a:pt x="2214" y="1781"/>
                </a:lnTo>
                <a:cubicBezTo>
                  <a:pt x="2214" y="2032"/>
                  <a:pt x="2032" y="2215"/>
                  <a:pt x="1804" y="2215"/>
                </a:cubicBezTo>
                <a:lnTo>
                  <a:pt x="411" y="2215"/>
                </a:lnTo>
                <a:cubicBezTo>
                  <a:pt x="183" y="2215"/>
                  <a:pt x="0" y="2397"/>
                  <a:pt x="0" y="2626"/>
                </a:cubicBezTo>
                <a:lnTo>
                  <a:pt x="0" y="4954"/>
                </a:lnTo>
                <a:cubicBezTo>
                  <a:pt x="0" y="5182"/>
                  <a:pt x="183" y="5365"/>
                  <a:pt x="411" y="5365"/>
                </a:cubicBezTo>
                <a:lnTo>
                  <a:pt x="1804" y="5365"/>
                </a:lnTo>
                <a:cubicBezTo>
                  <a:pt x="2032" y="5365"/>
                  <a:pt x="2214" y="5547"/>
                  <a:pt x="2214" y="5775"/>
                </a:cubicBezTo>
                <a:lnTo>
                  <a:pt x="2214" y="7168"/>
                </a:lnTo>
                <a:cubicBezTo>
                  <a:pt x="2214" y="7396"/>
                  <a:pt x="2397" y="7579"/>
                  <a:pt x="2625" y="7579"/>
                </a:cubicBezTo>
                <a:lnTo>
                  <a:pt x="4953" y="7579"/>
                </a:lnTo>
                <a:cubicBezTo>
                  <a:pt x="5182" y="7579"/>
                  <a:pt x="5364" y="7396"/>
                  <a:pt x="5364" y="7168"/>
                </a:cubicBezTo>
                <a:lnTo>
                  <a:pt x="5364" y="5775"/>
                </a:lnTo>
                <a:cubicBezTo>
                  <a:pt x="5364" y="5547"/>
                  <a:pt x="5570" y="5365"/>
                  <a:pt x="5798" y="5365"/>
                </a:cubicBezTo>
                <a:lnTo>
                  <a:pt x="7168" y="5365"/>
                </a:lnTo>
                <a:cubicBezTo>
                  <a:pt x="7396" y="5365"/>
                  <a:pt x="7578" y="5182"/>
                  <a:pt x="7578" y="4954"/>
                </a:cubicBezTo>
                <a:lnTo>
                  <a:pt x="7578" y="2626"/>
                </a:lnTo>
                <a:cubicBezTo>
                  <a:pt x="7578" y="2397"/>
                  <a:pt x="7396" y="2215"/>
                  <a:pt x="7168" y="2215"/>
                </a:cubicBezTo>
                <a:lnTo>
                  <a:pt x="5798" y="2215"/>
                </a:lnTo>
                <a:cubicBezTo>
                  <a:pt x="5570" y="2215"/>
                  <a:pt x="5364" y="2032"/>
                  <a:pt x="5364" y="1781"/>
                </a:cubicBezTo>
                <a:lnTo>
                  <a:pt x="5364" y="412"/>
                </a:lnTo>
                <a:cubicBezTo>
                  <a:pt x="5364" y="183"/>
                  <a:pt x="5182" y="1"/>
                  <a:pt x="49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sp>
        <p:nvSpPr>
          <p:cNvPr id="42" name="Google Shape;42;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3" name="Google Shape;43;p4"/>
          <p:cNvSpPr txBox="1">
            <a:spLocks noGrp="1"/>
          </p:cNvSpPr>
          <p:nvPr>
            <p:ph type="body" idx="1"/>
          </p:nvPr>
        </p:nvSpPr>
        <p:spPr>
          <a:xfrm>
            <a:off x="720000" y="1152475"/>
            <a:ext cx="3286500" cy="3456000"/>
          </a:xfrm>
          <a:prstGeom prst="rect">
            <a:avLst/>
          </a:prstGeom>
          <a:noFill/>
        </p:spPr>
        <p:txBody>
          <a:bodyPr spcFirstLastPara="1" wrap="square" lIns="91425" tIns="91425" rIns="91425" bIns="91425" anchor="t" anchorCtr="0">
            <a:noAutofit/>
          </a:bodyPr>
          <a:lstStyle>
            <a:lvl1pPr marL="457200" lvl="0" indent="-317500" rtl="0">
              <a:spcBef>
                <a:spcPts val="0"/>
              </a:spcBef>
              <a:spcAft>
                <a:spcPts val="0"/>
              </a:spcAft>
              <a:buClr>
                <a:srgbClr val="434343"/>
              </a:buClr>
              <a:buSzPts val="1400"/>
              <a:buChar char="●"/>
              <a:defRPr sz="1400"/>
            </a:lvl1pPr>
            <a:lvl2pPr marL="914400" lvl="1" indent="-317500" rtl="0">
              <a:lnSpc>
                <a:spcPct val="115000"/>
              </a:lnSpc>
              <a:spcBef>
                <a:spcPts val="100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grpSp>
        <p:nvGrpSpPr>
          <p:cNvPr id="44" name="Google Shape;44;p4"/>
          <p:cNvGrpSpPr/>
          <p:nvPr/>
        </p:nvGrpSpPr>
        <p:grpSpPr>
          <a:xfrm>
            <a:off x="8110321" y="782267"/>
            <a:ext cx="637156" cy="696384"/>
            <a:chOff x="849771" y="662017"/>
            <a:chExt cx="637156" cy="696384"/>
          </a:xfrm>
        </p:grpSpPr>
        <p:sp>
          <p:nvSpPr>
            <p:cNvPr id="45" name="Google Shape;45;p4"/>
            <p:cNvSpPr/>
            <p:nvPr/>
          </p:nvSpPr>
          <p:spPr>
            <a:xfrm>
              <a:off x="849771" y="788329"/>
              <a:ext cx="576393" cy="570073"/>
            </a:xfrm>
            <a:custGeom>
              <a:avLst/>
              <a:gdLst/>
              <a:ahLst/>
              <a:cxnLst/>
              <a:rect l="l" t="t" r="r" b="b"/>
              <a:pathLst>
                <a:path w="19699" h="19483" extrusionOk="0">
                  <a:moveTo>
                    <a:pt x="12988" y="0"/>
                  </a:moveTo>
                  <a:cubicBezTo>
                    <a:pt x="12287" y="539"/>
                    <a:pt x="11418" y="753"/>
                    <a:pt x="10545" y="753"/>
                  </a:cubicBezTo>
                  <a:cubicBezTo>
                    <a:pt x="10308" y="753"/>
                    <a:pt x="10072" y="737"/>
                    <a:pt x="9838" y="708"/>
                  </a:cubicBezTo>
                  <a:cubicBezTo>
                    <a:pt x="9413" y="645"/>
                    <a:pt x="8955" y="549"/>
                    <a:pt x="8522" y="549"/>
                  </a:cubicBezTo>
                  <a:cubicBezTo>
                    <a:pt x="8163" y="549"/>
                    <a:pt x="7822" y="615"/>
                    <a:pt x="7532" y="822"/>
                  </a:cubicBezTo>
                  <a:cubicBezTo>
                    <a:pt x="7373" y="959"/>
                    <a:pt x="7236" y="1119"/>
                    <a:pt x="7099" y="1301"/>
                  </a:cubicBezTo>
                  <a:cubicBezTo>
                    <a:pt x="4337" y="4771"/>
                    <a:pt x="2009" y="8582"/>
                    <a:pt x="206" y="12645"/>
                  </a:cubicBezTo>
                  <a:cubicBezTo>
                    <a:pt x="0" y="13216"/>
                    <a:pt x="206" y="13787"/>
                    <a:pt x="479" y="14266"/>
                  </a:cubicBezTo>
                  <a:cubicBezTo>
                    <a:pt x="1461" y="15978"/>
                    <a:pt x="3150" y="17142"/>
                    <a:pt x="4908" y="18032"/>
                  </a:cubicBezTo>
                  <a:cubicBezTo>
                    <a:pt x="6494" y="18836"/>
                    <a:pt x="8217" y="19483"/>
                    <a:pt x="9986" y="19483"/>
                  </a:cubicBezTo>
                  <a:cubicBezTo>
                    <a:pt x="10127" y="19483"/>
                    <a:pt x="10268" y="19478"/>
                    <a:pt x="10408" y="19470"/>
                  </a:cubicBezTo>
                  <a:cubicBezTo>
                    <a:pt x="11139" y="19447"/>
                    <a:pt x="11892" y="19287"/>
                    <a:pt x="12463" y="18831"/>
                  </a:cubicBezTo>
                  <a:cubicBezTo>
                    <a:pt x="12919" y="18489"/>
                    <a:pt x="13216" y="17986"/>
                    <a:pt x="13536" y="17507"/>
                  </a:cubicBezTo>
                  <a:cubicBezTo>
                    <a:pt x="15635" y="14129"/>
                    <a:pt x="17735" y="10751"/>
                    <a:pt x="19516" y="7167"/>
                  </a:cubicBezTo>
                  <a:cubicBezTo>
                    <a:pt x="19698" y="6346"/>
                    <a:pt x="19539" y="5866"/>
                    <a:pt x="19288" y="5478"/>
                  </a:cubicBezTo>
                  <a:cubicBezTo>
                    <a:pt x="19036" y="5090"/>
                    <a:pt x="18671" y="4771"/>
                    <a:pt x="18420" y="4405"/>
                  </a:cubicBezTo>
                  <a:cubicBezTo>
                    <a:pt x="18009" y="3858"/>
                    <a:pt x="17781" y="3196"/>
                    <a:pt x="17735" y="2511"/>
                  </a:cubicBezTo>
                  <a:cubicBezTo>
                    <a:pt x="16092" y="1780"/>
                    <a:pt x="14494" y="959"/>
                    <a:pt x="129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921222" y="935912"/>
              <a:ext cx="384710" cy="367476"/>
            </a:xfrm>
            <a:custGeom>
              <a:avLst/>
              <a:gdLst/>
              <a:ahLst/>
              <a:cxnLst/>
              <a:rect l="l" t="t" r="r" b="b"/>
              <a:pathLst>
                <a:path w="13148" h="12559" extrusionOk="0">
                  <a:moveTo>
                    <a:pt x="4246" y="0"/>
                  </a:moveTo>
                  <a:cubicBezTo>
                    <a:pt x="3036" y="1849"/>
                    <a:pt x="1849" y="3721"/>
                    <a:pt x="662" y="5593"/>
                  </a:cubicBezTo>
                  <a:cubicBezTo>
                    <a:pt x="480" y="5889"/>
                    <a:pt x="274" y="6186"/>
                    <a:pt x="183" y="6529"/>
                  </a:cubicBezTo>
                  <a:cubicBezTo>
                    <a:pt x="0" y="7099"/>
                    <a:pt x="69" y="7738"/>
                    <a:pt x="274" y="8332"/>
                  </a:cubicBezTo>
                  <a:cubicBezTo>
                    <a:pt x="685" y="9473"/>
                    <a:pt x="1530" y="10432"/>
                    <a:pt x="2557" y="11116"/>
                  </a:cubicBezTo>
                  <a:cubicBezTo>
                    <a:pt x="3584" y="11778"/>
                    <a:pt x="4771" y="12166"/>
                    <a:pt x="5958" y="12417"/>
                  </a:cubicBezTo>
                  <a:cubicBezTo>
                    <a:pt x="6344" y="12497"/>
                    <a:pt x="6753" y="12559"/>
                    <a:pt x="7148" y="12559"/>
                  </a:cubicBezTo>
                  <a:cubicBezTo>
                    <a:pt x="7664" y="12559"/>
                    <a:pt x="8160" y="12453"/>
                    <a:pt x="8560" y="12144"/>
                  </a:cubicBezTo>
                  <a:cubicBezTo>
                    <a:pt x="8879" y="11915"/>
                    <a:pt x="9108" y="11550"/>
                    <a:pt x="9336" y="11208"/>
                  </a:cubicBezTo>
                  <a:cubicBezTo>
                    <a:pt x="10591" y="9268"/>
                    <a:pt x="11824" y="7327"/>
                    <a:pt x="12988" y="5342"/>
                  </a:cubicBezTo>
                  <a:cubicBezTo>
                    <a:pt x="13057" y="5227"/>
                    <a:pt x="13125" y="5113"/>
                    <a:pt x="13125" y="4976"/>
                  </a:cubicBezTo>
                  <a:cubicBezTo>
                    <a:pt x="13148" y="4862"/>
                    <a:pt x="13102" y="4748"/>
                    <a:pt x="13057" y="4634"/>
                  </a:cubicBezTo>
                  <a:cubicBezTo>
                    <a:pt x="12783" y="3995"/>
                    <a:pt x="12189" y="3561"/>
                    <a:pt x="11596" y="3196"/>
                  </a:cubicBezTo>
                  <a:cubicBezTo>
                    <a:pt x="9313" y="1712"/>
                    <a:pt x="6825" y="457"/>
                    <a:pt x="4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1162317" y="662017"/>
              <a:ext cx="324610" cy="227848"/>
            </a:xfrm>
            <a:custGeom>
              <a:avLst/>
              <a:gdLst/>
              <a:ahLst/>
              <a:cxnLst/>
              <a:rect l="l" t="t" r="r" b="b"/>
              <a:pathLst>
                <a:path w="11094" h="7787" extrusionOk="0">
                  <a:moveTo>
                    <a:pt x="2001" y="0"/>
                  </a:moveTo>
                  <a:cubicBezTo>
                    <a:pt x="1958" y="0"/>
                    <a:pt x="1915" y="1"/>
                    <a:pt x="1872" y="3"/>
                  </a:cubicBezTo>
                  <a:cubicBezTo>
                    <a:pt x="1644" y="26"/>
                    <a:pt x="1438" y="72"/>
                    <a:pt x="1256" y="209"/>
                  </a:cubicBezTo>
                  <a:cubicBezTo>
                    <a:pt x="1073" y="346"/>
                    <a:pt x="982" y="528"/>
                    <a:pt x="868" y="688"/>
                  </a:cubicBezTo>
                  <a:cubicBezTo>
                    <a:pt x="571" y="1236"/>
                    <a:pt x="297" y="1806"/>
                    <a:pt x="69" y="2400"/>
                  </a:cubicBezTo>
                  <a:cubicBezTo>
                    <a:pt x="46" y="2491"/>
                    <a:pt x="0" y="2605"/>
                    <a:pt x="0" y="2697"/>
                  </a:cubicBezTo>
                  <a:cubicBezTo>
                    <a:pt x="23" y="2856"/>
                    <a:pt x="115" y="2970"/>
                    <a:pt x="206" y="3085"/>
                  </a:cubicBezTo>
                  <a:cubicBezTo>
                    <a:pt x="754" y="3746"/>
                    <a:pt x="1461" y="4249"/>
                    <a:pt x="2169" y="4728"/>
                  </a:cubicBezTo>
                  <a:cubicBezTo>
                    <a:pt x="4246" y="6097"/>
                    <a:pt x="6551" y="7125"/>
                    <a:pt x="8948" y="7787"/>
                  </a:cubicBezTo>
                  <a:cubicBezTo>
                    <a:pt x="9907" y="7330"/>
                    <a:pt x="10591" y="6440"/>
                    <a:pt x="11002" y="5436"/>
                  </a:cubicBezTo>
                  <a:cubicBezTo>
                    <a:pt x="11048" y="5321"/>
                    <a:pt x="11093" y="5162"/>
                    <a:pt x="11071" y="5025"/>
                  </a:cubicBezTo>
                  <a:cubicBezTo>
                    <a:pt x="11048" y="4865"/>
                    <a:pt x="10911" y="4705"/>
                    <a:pt x="10774" y="4591"/>
                  </a:cubicBezTo>
                  <a:cubicBezTo>
                    <a:pt x="8674" y="2605"/>
                    <a:pt x="6118" y="1099"/>
                    <a:pt x="3333" y="254"/>
                  </a:cubicBezTo>
                  <a:cubicBezTo>
                    <a:pt x="2895" y="108"/>
                    <a:pt x="2456" y="0"/>
                    <a:pt x="20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1216417" y="693207"/>
              <a:ext cx="221089" cy="119176"/>
            </a:xfrm>
            <a:custGeom>
              <a:avLst/>
              <a:gdLst/>
              <a:ahLst/>
              <a:cxnLst/>
              <a:rect l="l" t="t" r="r" b="b"/>
              <a:pathLst>
                <a:path w="7556" h="4073" extrusionOk="0">
                  <a:moveTo>
                    <a:pt x="109" y="1"/>
                  </a:moveTo>
                  <a:cubicBezTo>
                    <a:pt x="95" y="1"/>
                    <a:pt x="81" y="4"/>
                    <a:pt x="69" y="10"/>
                  </a:cubicBezTo>
                  <a:cubicBezTo>
                    <a:pt x="23" y="56"/>
                    <a:pt x="0" y="124"/>
                    <a:pt x="46" y="170"/>
                  </a:cubicBezTo>
                  <a:cubicBezTo>
                    <a:pt x="594" y="1037"/>
                    <a:pt x="1552" y="1562"/>
                    <a:pt x="2420" y="1996"/>
                  </a:cubicBezTo>
                  <a:cubicBezTo>
                    <a:pt x="4017" y="2795"/>
                    <a:pt x="5707" y="3502"/>
                    <a:pt x="7418" y="4073"/>
                  </a:cubicBezTo>
                  <a:lnTo>
                    <a:pt x="7441" y="4073"/>
                  </a:lnTo>
                  <a:cubicBezTo>
                    <a:pt x="7487" y="4073"/>
                    <a:pt x="7533" y="4050"/>
                    <a:pt x="7555" y="4004"/>
                  </a:cubicBezTo>
                  <a:cubicBezTo>
                    <a:pt x="7555" y="3936"/>
                    <a:pt x="7533" y="3890"/>
                    <a:pt x="7487" y="3867"/>
                  </a:cubicBezTo>
                  <a:cubicBezTo>
                    <a:pt x="5775" y="3297"/>
                    <a:pt x="4109" y="2612"/>
                    <a:pt x="2511" y="1813"/>
                  </a:cubicBezTo>
                  <a:cubicBezTo>
                    <a:pt x="1666" y="1402"/>
                    <a:pt x="753" y="877"/>
                    <a:pt x="206" y="56"/>
                  </a:cubicBezTo>
                  <a:cubicBezTo>
                    <a:pt x="189" y="22"/>
                    <a:pt x="148"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1034748" y="929416"/>
              <a:ext cx="275190" cy="161866"/>
            </a:xfrm>
            <a:custGeom>
              <a:avLst/>
              <a:gdLst/>
              <a:ahLst/>
              <a:cxnLst/>
              <a:rect l="l" t="t" r="r" b="b"/>
              <a:pathLst>
                <a:path w="9405" h="5532" extrusionOk="0">
                  <a:moveTo>
                    <a:pt x="928" y="1"/>
                  </a:moveTo>
                  <a:cubicBezTo>
                    <a:pt x="832" y="1"/>
                    <a:pt x="736" y="6"/>
                    <a:pt x="640" y="17"/>
                  </a:cubicBezTo>
                  <a:cubicBezTo>
                    <a:pt x="480" y="40"/>
                    <a:pt x="275" y="131"/>
                    <a:pt x="206" y="291"/>
                  </a:cubicBezTo>
                  <a:cubicBezTo>
                    <a:pt x="1" y="930"/>
                    <a:pt x="480" y="1569"/>
                    <a:pt x="982" y="2003"/>
                  </a:cubicBezTo>
                  <a:cubicBezTo>
                    <a:pt x="2626" y="3509"/>
                    <a:pt x="4634" y="4605"/>
                    <a:pt x="6803" y="5176"/>
                  </a:cubicBezTo>
                  <a:cubicBezTo>
                    <a:pt x="7259" y="5290"/>
                    <a:pt x="7716" y="5381"/>
                    <a:pt x="8195" y="5472"/>
                  </a:cubicBezTo>
                  <a:cubicBezTo>
                    <a:pt x="8334" y="5507"/>
                    <a:pt x="8488" y="5532"/>
                    <a:pt x="8640" y="5532"/>
                  </a:cubicBezTo>
                  <a:cubicBezTo>
                    <a:pt x="8888" y="5532"/>
                    <a:pt x="9126" y="5465"/>
                    <a:pt x="9268" y="5267"/>
                  </a:cubicBezTo>
                  <a:cubicBezTo>
                    <a:pt x="9405" y="5084"/>
                    <a:pt x="9382" y="4810"/>
                    <a:pt x="9291" y="4582"/>
                  </a:cubicBezTo>
                  <a:cubicBezTo>
                    <a:pt x="9177" y="4377"/>
                    <a:pt x="9017" y="4217"/>
                    <a:pt x="8834" y="4057"/>
                  </a:cubicBezTo>
                  <a:cubicBezTo>
                    <a:pt x="6985" y="2345"/>
                    <a:pt x="4794" y="1067"/>
                    <a:pt x="2397" y="291"/>
                  </a:cubicBezTo>
                  <a:cubicBezTo>
                    <a:pt x="1919" y="138"/>
                    <a:pt x="1425" y="1"/>
                    <a:pt x="928" y="1"/>
                  </a:cubicBezTo>
                  <a:close/>
                </a:path>
              </a:pathLst>
            </a:custGeom>
            <a:solidFill>
              <a:srgbClr val="FFFCF2">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4"/>
          <p:cNvSpPr/>
          <p:nvPr/>
        </p:nvSpPr>
        <p:spPr>
          <a:xfrm rot="-6816878" flipH="1">
            <a:off x="540997" y="4282636"/>
            <a:ext cx="122986" cy="192019"/>
          </a:xfrm>
          <a:custGeom>
            <a:avLst/>
            <a:gdLst/>
            <a:ahLst/>
            <a:cxnLst/>
            <a:rect l="l" t="t" r="r" b="b"/>
            <a:pathLst>
              <a:path w="6141" h="9588" extrusionOk="0">
                <a:moveTo>
                  <a:pt x="5935" y="366"/>
                </a:moveTo>
                <a:lnTo>
                  <a:pt x="5935" y="366"/>
                </a:lnTo>
                <a:cubicBezTo>
                  <a:pt x="5821" y="3356"/>
                  <a:pt x="5547" y="6369"/>
                  <a:pt x="5090" y="9336"/>
                </a:cubicBezTo>
                <a:cubicBezTo>
                  <a:pt x="3424" y="8811"/>
                  <a:pt x="1826" y="8081"/>
                  <a:pt x="274" y="7373"/>
                </a:cubicBezTo>
                <a:cubicBezTo>
                  <a:pt x="1895" y="4840"/>
                  <a:pt x="3789" y="2489"/>
                  <a:pt x="5935" y="366"/>
                </a:cubicBezTo>
                <a:close/>
                <a:moveTo>
                  <a:pt x="6095" y="1"/>
                </a:moveTo>
                <a:cubicBezTo>
                  <a:pt x="6049" y="1"/>
                  <a:pt x="6003" y="1"/>
                  <a:pt x="5958" y="24"/>
                </a:cubicBezTo>
                <a:cubicBezTo>
                  <a:pt x="3721" y="2238"/>
                  <a:pt x="1712" y="4703"/>
                  <a:pt x="23" y="7350"/>
                </a:cubicBezTo>
                <a:cubicBezTo>
                  <a:pt x="0" y="7396"/>
                  <a:pt x="0" y="7419"/>
                  <a:pt x="23" y="7442"/>
                </a:cubicBezTo>
                <a:cubicBezTo>
                  <a:pt x="23" y="7465"/>
                  <a:pt x="46" y="7510"/>
                  <a:pt x="69" y="7510"/>
                </a:cubicBezTo>
                <a:cubicBezTo>
                  <a:pt x="1689" y="8264"/>
                  <a:pt x="3378" y="9040"/>
                  <a:pt x="5159" y="9565"/>
                </a:cubicBezTo>
                <a:cubicBezTo>
                  <a:pt x="5159" y="9587"/>
                  <a:pt x="5182" y="9587"/>
                  <a:pt x="5182" y="9587"/>
                </a:cubicBezTo>
                <a:cubicBezTo>
                  <a:pt x="5204" y="9587"/>
                  <a:pt x="5227" y="9565"/>
                  <a:pt x="5250" y="9565"/>
                </a:cubicBezTo>
                <a:cubicBezTo>
                  <a:pt x="5273" y="9542"/>
                  <a:pt x="5296" y="9519"/>
                  <a:pt x="5296" y="9496"/>
                </a:cubicBezTo>
                <a:cubicBezTo>
                  <a:pt x="5752" y="6392"/>
                  <a:pt x="6049" y="3242"/>
                  <a:pt x="6140" y="115"/>
                </a:cubicBezTo>
                <a:cubicBezTo>
                  <a:pt x="6140" y="69"/>
                  <a:pt x="6117" y="24"/>
                  <a:pt x="6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627781" y="335313"/>
            <a:ext cx="174640" cy="113416"/>
          </a:xfrm>
          <a:custGeom>
            <a:avLst/>
            <a:gdLst/>
            <a:ahLst/>
            <a:cxnLst/>
            <a:rect l="l" t="t" r="r" b="b"/>
            <a:pathLst>
              <a:path w="8720" h="5663" extrusionOk="0">
                <a:moveTo>
                  <a:pt x="5592" y="207"/>
                </a:moveTo>
                <a:cubicBezTo>
                  <a:pt x="5958" y="207"/>
                  <a:pt x="6323" y="230"/>
                  <a:pt x="6688" y="298"/>
                </a:cubicBezTo>
                <a:cubicBezTo>
                  <a:pt x="7053" y="344"/>
                  <a:pt x="7487" y="435"/>
                  <a:pt x="7829" y="686"/>
                </a:cubicBezTo>
                <a:cubicBezTo>
                  <a:pt x="8035" y="823"/>
                  <a:pt x="8217" y="1097"/>
                  <a:pt x="8263" y="1371"/>
                </a:cubicBezTo>
                <a:cubicBezTo>
                  <a:pt x="5707" y="1417"/>
                  <a:pt x="3150" y="1599"/>
                  <a:pt x="617" y="1965"/>
                </a:cubicBezTo>
                <a:cubicBezTo>
                  <a:pt x="845" y="1736"/>
                  <a:pt x="1096" y="1554"/>
                  <a:pt x="1256" y="1440"/>
                </a:cubicBezTo>
                <a:cubicBezTo>
                  <a:pt x="2534" y="641"/>
                  <a:pt x="4086" y="207"/>
                  <a:pt x="5592" y="207"/>
                </a:cubicBezTo>
                <a:close/>
                <a:moveTo>
                  <a:pt x="8263" y="1577"/>
                </a:moveTo>
                <a:cubicBezTo>
                  <a:pt x="8263" y="1622"/>
                  <a:pt x="8263" y="1645"/>
                  <a:pt x="8240" y="1668"/>
                </a:cubicBezTo>
                <a:cubicBezTo>
                  <a:pt x="8172" y="1942"/>
                  <a:pt x="7943" y="2170"/>
                  <a:pt x="7738" y="2353"/>
                </a:cubicBezTo>
                <a:cubicBezTo>
                  <a:pt x="7213" y="2764"/>
                  <a:pt x="6711" y="3129"/>
                  <a:pt x="6414" y="3243"/>
                </a:cubicBezTo>
                <a:cubicBezTo>
                  <a:pt x="5119" y="3770"/>
                  <a:pt x="3698" y="4043"/>
                  <a:pt x="2292" y="4043"/>
                </a:cubicBezTo>
                <a:cubicBezTo>
                  <a:pt x="2236" y="4043"/>
                  <a:pt x="2179" y="4043"/>
                  <a:pt x="2123" y="4042"/>
                </a:cubicBezTo>
                <a:cubicBezTo>
                  <a:pt x="1735" y="4019"/>
                  <a:pt x="1324" y="3996"/>
                  <a:pt x="959" y="3836"/>
                </a:cubicBezTo>
                <a:cubicBezTo>
                  <a:pt x="571" y="3654"/>
                  <a:pt x="297" y="3334"/>
                  <a:pt x="229" y="2992"/>
                </a:cubicBezTo>
                <a:cubicBezTo>
                  <a:pt x="183" y="2695"/>
                  <a:pt x="274" y="2444"/>
                  <a:pt x="434" y="2193"/>
                </a:cubicBezTo>
                <a:cubicBezTo>
                  <a:pt x="3013" y="1828"/>
                  <a:pt x="5661" y="1622"/>
                  <a:pt x="8263" y="1577"/>
                </a:cubicBezTo>
                <a:close/>
                <a:moveTo>
                  <a:pt x="8377" y="1942"/>
                </a:moveTo>
                <a:cubicBezTo>
                  <a:pt x="8423" y="2353"/>
                  <a:pt x="8468" y="2764"/>
                  <a:pt x="8491" y="3174"/>
                </a:cubicBezTo>
                <a:cubicBezTo>
                  <a:pt x="8514" y="3311"/>
                  <a:pt x="8514" y="3425"/>
                  <a:pt x="8468" y="3540"/>
                </a:cubicBezTo>
                <a:cubicBezTo>
                  <a:pt x="8446" y="3631"/>
                  <a:pt x="8354" y="3722"/>
                  <a:pt x="8240" y="3813"/>
                </a:cubicBezTo>
                <a:cubicBezTo>
                  <a:pt x="8035" y="3996"/>
                  <a:pt x="7784" y="4179"/>
                  <a:pt x="7441" y="4361"/>
                </a:cubicBezTo>
                <a:cubicBezTo>
                  <a:pt x="6193" y="5075"/>
                  <a:pt x="4756" y="5461"/>
                  <a:pt x="3323" y="5461"/>
                </a:cubicBezTo>
                <a:cubicBezTo>
                  <a:pt x="3105" y="5461"/>
                  <a:pt x="2888" y="5452"/>
                  <a:pt x="2671" y="5434"/>
                </a:cubicBezTo>
                <a:cubicBezTo>
                  <a:pt x="2169" y="5388"/>
                  <a:pt x="1758" y="5320"/>
                  <a:pt x="1393" y="5206"/>
                </a:cubicBezTo>
                <a:cubicBezTo>
                  <a:pt x="936" y="5046"/>
                  <a:pt x="639" y="4863"/>
                  <a:pt x="480" y="4612"/>
                </a:cubicBezTo>
                <a:cubicBezTo>
                  <a:pt x="274" y="4293"/>
                  <a:pt x="251" y="3928"/>
                  <a:pt x="251" y="3540"/>
                </a:cubicBezTo>
                <a:lnTo>
                  <a:pt x="251" y="3540"/>
                </a:lnTo>
                <a:cubicBezTo>
                  <a:pt x="388" y="3745"/>
                  <a:pt x="594" y="3905"/>
                  <a:pt x="868" y="4019"/>
                </a:cubicBezTo>
                <a:cubicBezTo>
                  <a:pt x="1256" y="4202"/>
                  <a:pt x="1735" y="4247"/>
                  <a:pt x="2123" y="4247"/>
                </a:cubicBezTo>
                <a:lnTo>
                  <a:pt x="2374" y="4247"/>
                </a:lnTo>
                <a:cubicBezTo>
                  <a:pt x="3789" y="4247"/>
                  <a:pt x="5204" y="3973"/>
                  <a:pt x="6505" y="3425"/>
                </a:cubicBezTo>
                <a:cubicBezTo>
                  <a:pt x="6871" y="3289"/>
                  <a:pt x="7441" y="2855"/>
                  <a:pt x="7852" y="2512"/>
                </a:cubicBezTo>
                <a:cubicBezTo>
                  <a:pt x="8058" y="2353"/>
                  <a:pt x="8240" y="2170"/>
                  <a:pt x="8377" y="1942"/>
                </a:cubicBezTo>
                <a:close/>
                <a:moveTo>
                  <a:pt x="5642" y="0"/>
                </a:moveTo>
                <a:cubicBezTo>
                  <a:pt x="4073" y="0"/>
                  <a:pt x="2479" y="440"/>
                  <a:pt x="1142" y="1257"/>
                </a:cubicBezTo>
                <a:cubicBezTo>
                  <a:pt x="708" y="1531"/>
                  <a:pt x="23" y="2079"/>
                  <a:pt x="0" y="2786"/>
                </a:cubicBezTo>
                <a:cubicBezTo>
                  <a:pt x="0" y="2809"/>
                  <a:pt x="0" y="2832"/>
                  <a:pt x="0" y="2832"/>
                </a:cubicBezTo>
                <a:cubicBezTo>
                  <a:pt x="23" y="3037"/>
                  <a:pt x="23" y="3243"/>
                  <a:pt x="23" y="3448"/>
                </a:cubicBezTo>
                <a:cubicBezTo>
                  <a:pt x="46" y="3882"/>
                  <a:pt x="46" y="4338"/>
                  <a:pt x="297" y="4726"/>
                </a:cubicBezTo>
                <a:cubicBezTo>
                  <a:pt x="502" y="5023"/>
                  <a:pt x="822" y="5229"/>
                  <a:pt x="1324" y="5388"/>
                </a:cubicBezTo>
                <a:cubicBezTo>
                  <a:pt x="1712" y="5525"/>
                  <a:pt x="2146" y="5594"/>
                  <a:pt x="2648" y="5640"/>
                </a:cubicBezTo>
                <a:cubicBezTo>
                  <a:pt x="2876" y="5662"/>
                  <a:pt x="3082" y="5662"/>
                  <a:pt x="3310" y="5662"/>
                </a:cubicBezTo>
                <a:cubicBezTo>
                  <a:pt x="4794" y="5662"/>
                  <a:pt x="6277" y="5274"/>
                  <a:pt x="7555" y="4544"/>
                </a:cubicBezTo>
                <a:cubicBezTo>
                  <a:pt x="7898" y="4361"/>
                  <a:pt x="8149" y="4179"/>
                  <a:pt x="8377" y="3973"/>
                </a:cubicBezTo>
                <a:cubicBezTo>
                  <a:pt x="8514" y="3882"/>
                  <a:pt x="8628" y="3768"/>
                  <a:pt x="8674" y="3608"/>
                </a:cubicBezTo>
                <a:cubicBezTo>
                  <a:pt x="8720" y="3448"/>
                  <a:pt x="8720" y="3289"/>
                  <a:pt x="8720" y="3174"/>
                </a:cubicBezTo>
                <a:cubicBezTo>
                  <a:pt x="8651" y="2490"/>
                  <a:pt x="8583" y="1828"/>
                  <a:pt x="8468" y="1143"/>
                </a:cubicBezTo>
                <a:cubicBezTo>
                  <a:pt x="8468" y="1120"/>
                  <a:pt x="8423" y="1074"/>
                  <a:pt x="8400" y="1074"/>
                </a:cubicBezTo>
                <a:cubicBezTo>
                  <a:pt x="8286" y="846"/>
                  <a:pt x="8126" y="641"/>
                  <a:pt x="7943" y="504"/>
                </a:cubicBezTo>
                <a:cubicBezTo>
                  <a:pt x="7578" y="230"/>
                  <a:pt x="7099" y="139"/>
                  <a:pt x="6711" y="70"/>
                </a:cubicBezTo>
                <a:cubicBezTo>
                  <a:pt x="6358" y="23"/>
                  <a:pt x="6001" y="0"/>
                  <a:pt x="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6560881" y="4965629"/>
            <a:ext cx="106526" cy="101620"/>
          </a:xfrm>
          <a:custGeom>
            <a:avLst/>
            <a:gdLst/>
            <a:ahLst/>
            <a:cxnLst/>
            <a:rect l="l" t="t" r="r" b="b"/>
            <a:pathLst>
              <a:path w="5319" h="5074" extrusionOk="0">
                <a:moveTo>
                  <a:pt x="3013" y="212"/>
                </a:moveTo>
                <a:cubicBezTo>
                  <a:pt x="3378" y="212"/>
                  <a:pt x="3675" y="281"/>
                  <a:pt x="3949" y="418"/>
                </a:cubicBezTo>
                <a:cubicBezTo>
                  <a:pt x="4565" y="714"/>
                  <a:pt x="5022" y="1422"/>
                  <a:pt x="5067" y="2198"/>
                </a:cubicBezTo>
                <a:cubicBezTo>
                  <a:pt x="5113" y="3020"/>
                  <a:pt x="4816" y="3773"/>
                  <a:pt x="4291" y="4184"/>
                </a:cubicBezTo>
                <a:cubicBezTo>
                  <a:pt x="3766" y="4617"/>
                  <a:pt x="3105" y="4846"/>
                  <a:pt x="2420" y="4846"/>
                </a:cubicBezTo>
                <a:cubicBezTo>
                  <a:pt x="2392" y="4847"/>
                  <a:pt x="2364" y="4847"/>
                  <a:pt x="2337" y="4847"/>
                </a:cubicBezTo>
                <a:cubicBezTo>
                  <a:pt x="1705" y="4847"/>
                  <a:pt x="1103" y="4599"/>
                  <a:pt x="754" y="4184"/>
                </a:cubicBezTo>
                <a:cubicBezTo>
                  <a:pt x="502" y="3864"/>
                  <a:pt x="343" y="3430"/>
                  <a:pt x="297" y="2905"/>
                </a:cubicBezTo>
                <a:cubicBezTo>
                  <a:pt x="229" y="2221"/>
                  <a:pt x="365" y="1604"/>
                  <a:pt x="708" y="1171"/>
                </a:cubicBezTo>
                <a:cubicBezTo>
                  <a:pt x="1027" y="783"/>
                  <a:pt x="1530" y="486"/>
                  <a:pt x="2191" y="326"/>
                </a:cubicBezTo>
                <a:cubicBezTo>
                  <a:pt x="2488" y="258"/>
                  <a:pt x="2762" y="212"/>
                  <a:pt x="3013" y="212"/>
                </a:cubicBezTo>
                <a:close/>
                <a:moveTo>
                  <a:pt x="3043" y="1"/>
                </a:moveTo>
                <a:cubicBezTo>
                  <a:pt x="2763" y="1"/>
                  <a:pt x="2463" y="42"/>
                  <a:pt x="2146" y="121"/>
                </a:cubicBezTo>
                <a:cubicBezTo>
                  <a:pt x="1415" y="303"/>
                  <a:pt x="890" y="600"/>
                  <a:pt x="548" y="1034"/>
                </a:cubicBezTo>
                <a:cubicBezTo>
                  <a:pt x="183" y="1513"/>
                  <a:pt x="0" y="2175"/>
                  <a:pt x="69" y="2928"/>
                </a:cubicBezTo>
                <a:cubicBezTo>
                  <a:pt x="137" y="3499"/>
                  <a:pt x="320" y="3978"/>
                  <a:pt x="594" y="4321"/>
                </a:cubicBezTo>
                <a:cubicBezTo>
                  <a:pt x="1005" y="4800"/>
                  <a:pt x="1667" y="5074"/>
                  <a:pt x="2397" y="5074"/>
                </a:cubicBezTo>
                <a:lnTo>
                  <a:pt x="2420" y="5074"/>
                </a:lnTo>
                <a:cubicBezTo>
                  <a:pt x="3150" y="5051"/>
                  <a:pt x="3858" y="4800"/>
                  <a:pt x="4428" y="4343"/>
                </a:cubicBezTo>
                <a:cubicBezTo>
                  <a:pt x="4999" y="3887"/>
                  <a:pt x="5319" y="3088"/>
                  <a:pt x="5273" y="2198"/>
                </a:cubicBezTo>
                <a:cubicBezTo>
                  <a:pt x="5227" y="1331"/>
                  <a:pt x="4725" y="554"/>
                  <a:pt x="4040" y="212"/>
                </a:cubicBezTo>
                <a:cubicBezTo>
                  <a:pt x="3743" y="70"/>
                  <a:pt x="3409"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3615878" y="4837952"/>
            <a:ext cx="68123" cy="64985"/>
          </a:xfrm>
          <a:custGeom>
            <a:avLst/>
            <a:gdLst/>
            <a:ahLst/>
            <a:cxnLst/>
            <a:rect l="l" t="t" r="r" b="b"/>
            <a:pathLst>
              <a:path w="5319" h="5074" extrusionOk="0">
                <a:moveTo>
                  <a:pt x="3013" y="212"/>
                </a:moveTo>
                <a:cubicBezTo>
                  <a:pt x="3378" y="212"/>
                  <a:pt x="3675" y="281"/>
                  <a:pt x="3949" y="418"/>
                </a:cubicBezTo>
                <a:cubicBezTo>
                  <a:pt x="4565" y="714"/>
                  <a:pt x="5022" y="1422"/>
                  <a:pt x="5067" y="2198"/>
                </a:cubicBezTo>
                <a:cubicBezTo>
                  <a:pt x="5113" y="3020"/>
                  <a:pt x="4816" y="3773"/>
                  <a:pt x="4291" y="4184"/>
                </a:cubicBezTo>
                <a:cubicBezTo>
                  <a:pt x="3766" y="4617"/>
                  <a:pt x="3105" y="4846"/>
                  <a:pt x="2420" y="4846"/>
                </a:cubicBezTo>
                <a:cubicBezTo>
                  <a:pt x="2392" y="4847"/>
                  <a:pt x="2364" y="4847"/>
                  <a:pt x="2337" y="4847"/>
                </a:cubicBezTo>
                <a:cubicBezTo>
                  <a:pt x="1705" y="4847"/>
                  <a:pt x="1103" y="4599"/>
                  <a:pt x="754" y="4184"/>
                </a:cubicBezTo>
                <a:cubicBezTo>
                  <a:pt x="502" y="3864"/>
                  <a:pt x="343" y="3430"/>
                  <a:pt x="297" y="2905"/>
                </a:cubicBezTo>
                <a:cubicBezTo>
                  <a:pt x="229" y="2221"/>
                  <a:pt x="365" y="1604"/>
                  <a:pt x="708" y="1171"/>
                </a:cubicBezTo>
                <a:cubicBezTo>
                  <a:pt x="1027" y="783"/>
                  <a:pt x="1530" y="486"/>
                  <a:pt x="2191" y="326"/>
                </a:cubicBezTo>
                <a:cubicBezTo>
                  <a:pt x="2488" y="258"/>
                  <a:pt x="2762" y="212"/>
                  <a:pt x="3013" y="212"/>
                </a:cubicBezTo>
                <a:close/>
                <a:moveTo>
                  <a:pt x="3043" y="1"/>
                </a:moveTo>
                <a:cubicBezTo>
                  <a:pt x="2763" y="1"/>
                  <a:pt x="2463" y="42"/>
                  <a:pt x="2146" y="121"/>
                </a:cubicBezTo>
                <a:cubicBezTo>
                  <a:pt x="1415" y="303"/>
                  <a:pt x="890" y="600"/>
                  <a:pt x="548" y="1034"/>
                </a:cubicBezTo>
                <a:cubicBezTo>
                  <a:pt x="183" y="1513"/>
                  <a:pt x="0" y="2175"/>
                  <a:pt x="69" y="2928"/>
                </a:cubicBezTo>
                <a:cubicBezTo>
                  <a:pt x="137" y="3499"/>
                  <a:pt x="320" y="3978"/>
                  <a:pt x="594" y="4321"/>
                </a:cubicBezTo>
                <a:cubicBezTo>
                  <a:pt x="1005" y="4800"/>
                  <a:pt x="1667" y="5074"/>
                  <a:pt x="2397" y="5074"/>
                </a:cubicBezTo>
                <a:lnTo>
                  <a:pt x="2420" y="5074"/>
                </a:lnTo>
                <a:cubicBezTo>
                  <a:pt x="3150" y="5051"/>
                  <a:pt x="3858" y="4800"/>
                  <a:pt x="4428" y="4343"/>
                </a:cubicBezTo>
                <a:cubicBezTo>
                  <a:pt x="4999" y="3887"/>
                  <a:pt x="5319" y="3088"/>
                  <a:pt x="5273" y="2198"/>
                </a:cubicBezTo>
                <a:cubicBezTo>
                  <a:pt x="5227" y="1331"/>
                  <a:pt x="4725" y="554"/>
                  <a:pt x="4040" y="212"/>
                </a:cubicBezTo>
                <a:cubicBezTo>
                  <a:pt x="3743" y="70"/>
                  <a:pt x="3409"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7395953" y="260865"/>
            <a:ext cx="68123" cy="64985"/>
          </a:xfrm>
          <a:custGeom>
            <a:avLst/>
            <a:gdLst/>
            <a:ahLst/>
            <a:cxnLst/>
            <a:rect l="l" t="t" r="r" b="b"/>
            <a:pathLst>
              <a:path w="5319" h="5074" extrusionOk="0">
                <a:moveTo>
                  <a:pt x="3013" y="212"/>
                </a:moveTo>
                <a:cubicBezTo>
                  <a:pt x="3378" y="212"/>
                  <a:pt x="3675" y="281"/>
                  <a:pt x="3949" y="418"/>
                </a:cubicBezTo>
                <a:cubicBezTo>
                  <a:pt x="4565" y="714"/>
                  <a:pt x="5022" y="1422"/>
                  <a:pt x="5067" y="2198"/>
                </a:cubicBezTo>
                <a:cubicBezTo>
                  <a:pt x="5113" y="3020"/>
                  <a:pt x="4816" y="3773"/>
                  <a:pt x="4291" y="4184"/>
                </a:cubicBezTo>
                <a:cubicBezTo>
                  <a:pt x="3766" y="4617"/>
                  <a:pt x="3105" y="4846"/>
                  <a:pt x="2420" y="4846"/>
                </a:cubicBezTo>
                <a:cubicBezTo>
                  <a:pt x="2392" y="4847"/>
                  <a:pt x="2364" y="4847"/>
                  <a:pt x="2337" y="4847"/>
                </a:cubicBezTo>
                <a:cubicBezTo>
                  <a:pt x="1705" y="4847"/>
                  <a:pt x="1103" y="4599"/>
                  <a:pt x="754" y="4184"/>
                </a:cubicBezTo>
                <a:cubicBezTo>
                  <a:pt x="502" y="3864"/>
                  <a:pt x="343" y="3430"/>
                  <a:pt x="297" y="2905"/>
                </a:cubicBezTo>
                <a:cubicBezTo>
                  <a:pt x="229" y="2221"/>
                  <a:pt x="365" y="1604"/>
                  <a:pt x="708" y="1171"/>
                </a:cubicBezTo>
                <a:cubicBezTo>
                  <a:pt x="1027" y="783"/>
                  <a:pt x="1530" y="486"/>
                  <a:pt x="2191" y="326"/>
                </a:cubicBezTo>
                <a:cubicBezTo>
                  <a:pt x="2488" y="258"/>
                  <a:pt x="2762" y="212"/>
                  <a:pt x="3013" y="212"/>
                </a:cubicBezTo>
                <a:close/>
                <a:moveTo>
                  <a:pt x="3043" y="1"/>
                </a:moveTo>
                <a:cubicBezTo>
                  <a:pt x="2763" y="1"/>
                  <a:pt x="2463" y="42"/>
                  <a:pt x="2146" y="121"/>
                </a:cubicBezTo>
                <a:cubicBezTo>
                  <a:pt x="1415" y="303"/>
                  <a:pt x="890" y="600"/>
                  <a:pt x="548" y="1034"/>
                </a:cubicBezTo>
                <a:cubicBezTo>
                  <a:pt x="183" y="1513"/>
                  <a:pt x="0" y="2175"/>
                  <a:pt x="69" y="2928"/>
                </a:cubicBezTo>
                <a:cubicBezTo>
                  <a:pt x="137" y="3499"/>
                  <a:pt x="320" y="3978"/>
                  <a:pt x="594" y="4321"/>
                </a:cubicBezTo>
                <a:cubicBezTo>
                  <a:pt x="1005" y="4800"/>
                  <a:pt x="1667" y="5074"/>
                  <a:pt x="2397" y="5074"/>
                </a:cubicBezTo>
                <a:lnTo>
                  <a:pt x="2420" y="5074"/>
                </a:lnTo>
                <a:cubicBezTo>
                  <a:pt x="3150" y="5051"/>
                  <a:pt x="3858" y="4800"/>
                  <a:pt x="4428" y="4343"/>
                </a:cubicBezTo>
                <a:cubicBezTo>
                  <a:pt x="4999" y="3887"/>
                  <a:pt x="5319" y="3088"/>
                  <a:pt x="5273" y="2198"/>
                </a:cubicBezTo>
                <a:cubicBezTo>
                  <a:pt x="5227" y="1331"/>
                  <a:pt x="4725" y="554"/>
                  <a:pt x="4040" y="212"/>
                </a:cubicBezTo>
                <a:cubicBezTo>
                  <a:pt x="3743" y="70"/>
                  <a:pt x="3409"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4489705" y="4147767"/>
            <a:ext cx="164586" cy="54655"/>
          </a:xfrm>
          <a:custGeom>
            <a:avLst/>
            <a:gdLst/>
            <a:ahLst/>
            <a:cxnLst/>
            <a:rect l="l" t="t" r="r" b="b"/>
            <a:pathLst>
              <a:path w="8218" h="2729" extrusionOk="0">
                <a:moveTo>
                  <a:pt x="3698" y="948"/>
                </a:moveTo>
                <a:cubicBezTo>
                  <a:pt x="3835" y="1017"/>
                  <a:pt x="3972" y="1131"/>
                  <a:pt x="4064" y="1245"/>
                </a:cubicBezTo>
                <a:cubicBezTo>
                  <a:pt x="4315" y="1496"/>
                  <a:pt x="4406" y="1839"/>
                  <a:pt x="4315" y="2113"/>
                </a:cubicBezTo>
                <a:cubicBezTo>
                  <a:pt x="4269" y="2272"/>
                  <a:pt x="4132" y="2409"/>
                  <a:pt x="3995" y="2478"/>
                </a:cubicBezTo>
                <a:cubicBezTo>
                  <a:pt x="3927" y="2501"/>
                  <a:pt x="3858" y="2512"/>
                  <a:pt x="3793" y="2512"/>
                </a:cubicBezTo>
                <a:cubicBezTo>
                  <a:pt x="3727" y="2512"/>
                  <a:pt x="3664" y="2501"/>
                  <a:pt x="3607" y="2478"/>
                </a:cubicBezTo>
                <a:cubicBezTo>
                  <a:pt x="3288" y="2341"/>
                  <a:pt x="3219" y="1861"/>
                  <a:pt x="3379" y="1473"/>
                </a:cubicBezTo>
                <a:cubicBezTo>
                  <a:pt x="3447" y="1291"/>
                  <a:pt x="3562" y="1108"/>
                  <a:pt x="3698" y="948"/>
                </a:cubicBezTo>
                <a:close/>
                <a:moveTo>
                  <a:pt x="5462" y="0"/>
                </a:moveTo>
                <a:cubicBezTo>
                  <a:pt x="5246" y="0"/>
                  <a:pt x="5022" y="24"/>
                  <a:pt x="4794" y="81"/>
                </a:cubicBezTo>
                <a:cubicBezTo>
                  <a:pt x="4360" y="172"/>
                  <a:pt x="3950" y="401"/>
                  <a:pt x="3653" y="697"/>
                </a:cubicBezTo>
                <a:cubicBezTo>
                  <a:pt x="3420" y="620"/>
                  <a:pt x="3177" y="574"/>
                  <a:pt x="2923" y="574"/>
                </a:cubicBezTo>
                <a:cubicBezTo>
                  <a:pt x="2804" y="574"/>
                  <a:pt x="2682" y="584"/>
                  <a:pt x="2557" y="606"/>
                </a:cubicBezTo>
                <a:cubicBezTo>
                  <a:pt x="1918" y="697"/>
                  <a:pt x="1347" y="1063"/>
                  <a:pt x="982" y="1336"/>
                </a:cubicBezTo>
                <a:cubicBezTo>
                  <a:pt x="617" y="1588"/>
                  <a:pt x="183" y="1976"/>
                  <a:pt x="1" y="2501"/>
                </a:cubicBezTo>
                <a:cubicBezTo>
                  <a:pt x="1" y="2546"/>
                  <a:pt x="24" y="2615"/>
                  <a:pt x="69" y="2615"/>
                </a:cubicBezTo>
                <a:cubicBezTo>
                  <a:pt x="86" y="2620"/>
                  <a:pt x="102" y="2623"/>
                  <a:pt x="116" y="2623"/>
                </a:cubicBezTo>
                <a:cubicBezTo>
                  <a:pt x="159" y="2623"/>
                  <a:pt x="189" y="2598"/>
                  <a:pt x="206" y="2546"/>
                </a:cubicBezTo>
                <a:cubicBezTo>
                  <a:pt x="366" y="2090"/>
                  <a:pt x="777" y="1747"/>
                  <a:pt x="1119" y="1496"/>
                </a:cubicBezTo>
                <a:cubicBezTo>
                  <a:pt x="1667" y="1108"/>
                  <a:pt x="2146" y="880"/>
                  <a:pt x="2603" y="811"/>
                </a:cubicBezTo>
                <a:cubicBezTo>
                  <a:pt x="2702" y="796"/>
                  <a:pt x="2803" y="789"/>
                  <a:pt x="2905" y="789"/>
                </a:cubicBezTo>
                <a:cubicBezTo>
                  <a:pt x="3108" y="789"/>
                  <a:pt x="3310" y="819"/>
                  <a:pt x="3493" y="880"/>
                </a:cubicBezTo>
                <a:cubicBezTo>
                  <a:pt x="3356" y="1040"/>
                  <a:pt x="3242" y="1222"/>
                  <a:pt x="3173" y="1405"/>
                </a:cubicBezTo>
                <a:cubicBezTo>
                  <a:pt x="2991" y="1861"/>
                  <a:pt x="3082" y="2478"/>
                  <a:pt x="3516" y="2683"/>
                </a:cubicBezTo>
                <a:cubicBezTo>
                  <a:pt x="3607" y="2706"/>
                  <a:pt x="3698" y="2729"/>
                  <a:pt x="3767" y="2729"/>
                </a:cubicBezTo>
                <a:cubicBezTo>
                  <a:pt x="3881" y="2729"/>
                  <a:pt x="3972" y="2706"/>
                  <a:pt x="4064" y="2660"/>
                </a:cubicBezTo>
                <a:cubicBezTo>
                  <a:pt x="4292" y="2569"/>
                  <a:pt x="4452" y="2386"/>
                  <a:pt x="4520" y="2181"/>
                </a:cubicBezTo>
                <a:cubicBezTo>
                  <a:pt x="4634" y="1839"/>
                  <a:pt x="4520" y="1405"/>
                  <a:pt x="4223" y="1085"/>
                </a:cubicBezTo>
                <a:cubicBezTo>
                  <a:pt x="4109" y="971"/>
                  <a:pt x="3995" y="880"/>
                  <a:pt x="3858" y="789"/>
                </a:cubicBezTo>
                <a:cubicBezTo>
                  <a:pt x="4109" y="560"/>
                  <a:pt x="4475" y="355"/>
                  <a:pt x="4840" y="286"/>
                </a:cubicBezTo>
                <a:cubicBezTo>
                  <a:pt x="5051" y="237"/>
                  <a:pt x="5259" y="216"/>
                  <a:pt x="5460" y="216"/>
                </a:cubicBezTo>
                <a:cubicBezTo>
                  <a:pt x="5995" y="216"/>
                  <a:pt x="6477" y="365"/>
                  <a:pt x="6826" y="515"/>
                </a:cubicBezTo>
                <a:cubicBezTo>
                  <a:pt x="7191" y="675"/>
                  <a:pt x="7875" y="1040"/>
                  <a:pt x="8012" y="1702"/>
                </a:cubicBezTo>
                <a:cubicBezTo>
                  <a:pt x="8012" y="1770"/>
                  <a:pt x="8081" y="1793"/>
                  <a:pt x="8127" y="1793"/>
                </a:cubicBezTo>
                <a:cubicBezTo>
                  <a:pt x="8195" y="1770"/>
                  <a:pt x="8218" y="1724"/>
                  <a:pt x="8218" y="1656"/>
                </a:cubicBezTo>
                <a:cubicBezTo>
                  <a:pt x="8058" y="903"/>
                  <a:pt x="7328" y="492"/>
                  <a:pt x="6894" y="309"/>
                </a:cubicBezTo>
                <a:cubicBezTo>
                  <a:pt x="6531" y="161"/>
                  <a:pt x="6025" y="0"/>
                  <a:pt x="5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rot="-5735881" flipH="1">
            <a:off x="8422919" y="4767152"/>
            <a:ext cx="143061" cy="117729"/>
          </a:xfrm>
          <a:custGeom>
            <a:avLst/>
            <a:gdLst/>
            <a:ahLst/>
            <a:cxnLst/>
            <a:rect l="l" t="t" r="r" b="b"/>
            <a:pathLst>
              <a:path w="6141" h="9588" extrusionOk="0">
                <a:moveTo>
                  <a:pt x="5935" y="366"/>
                </a:moveTo>
                <a:lnTo>
                  <a:pt x="5935" y="366"/>
                </a:lnTo>
                <a:cubicBezTo>
                  <a:pt x="5821" y="3356"/>
                  <a:pt x="5547" y="6369"/>
                  <a:pt x="5090" y="9336"/>
                </a:cubicBezTo>
                <a:cubicBezTo>
                  <a:pt x="3424" y="8811"/>
                  <a:pt x="1826" y="8081"/>
                  <a:pt x="274" y="7373"/>
                </a:cubicBezTo>
                <a:cubicBezTo>
                  <a:pt x="1895" y="4840"/>
                  <a:pt x="3789" y="2489"/>
                  <a:pt x="5935" y="366"/>
                </a:cubicBezTo>
                <a:close/>
                <a:moveTo>
                  <a:pt x="6095" y="1"/>
                </a:moveTo>
                <a:cubicBezTo>
                  <a:pt x="6049" y="1"/>
                  <a:pt x="6003" y="1"/>
                  <a:pt x="5958" y="24"/>
                </a:cubicBezTo>
                <a:cubicBezTo>
                  <a:pt x="3721" y="2238"/>
                  <a:pt x="1712" y="4703"/>
                  <a:pt x="23" y="7350"/>
                </a:cubicBezTo>
                <a:cubicBezTo>
                  <a:pt x="0" y="7396"/>
                  <a:pt x="0" y="7419"/>
                  <a:pt x="23" y="7442"/>
                </a:cubicBezTo>
                <a:cubicBezTo>
                  <a:pt x="23" y="7465"/>
                  <a:pt x="46" y="7510"/>
                  <a:pt x="69" y="7510"/>
                </a:cubicBezTo>
                <a:cubicBezTo>
                  <a:pt x="1689" y="8264"/>
                  <a:pt x="3378" y="9040"/>
                  <a:pt x="5159" y="9565"/>
                </a:cubicBezTo>
                <a:cubicBezTo>
                  <a:pt x="5159" y="9587"/>
                  <a:pt x="5182" y="9587"/>
                  <a:pt x="5182" y="9587"/>
                </a:cubicBezTo>
                <a:cubicBezTo>
                  <a:pt x="5204" y="9587"/>
                  <a:pt x="5227" y="9565"/>
                  <a:pt x="5250" y="9565"/>
                </a:cubicBezTo>
                <a:cubicBezTo>
                  <a:pt x="5273" y="9542"/>
                  <a:pt x="5296" y="9519"/>
                  <a:pt x="5296" y="9496"/>
                </a:cubicBezTo>
                <a:cubicBezTo>
                  <a:pt x="5752" y="6392"/>
                  <a:pt x="6049" y="3242"/>
                  <a:pt x="6140" y="115"/>
                </a:cubicBezTo>
                <a:cubicBezTo>
                  <a:pt x="6140" y="69"/>
                  <a:pt x="6117" y="24"/>
                  <a:pt x="6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355986" y="2578906"/>
            <a:ext cx="68096" cy="64973"/>
          </a:xfrm>
          <a:custGeom>
            <a:avLst/>
            <a:gdLst/>
            <a:ahLst/>
            <a:cxnLst/>
            <a:rect l="l" t="t" r="r" b="b"/>
            <a:pathLst>
              <a:path w="5319" h="5074" extrusionOk="0">
                <a:moveTo>
                  <a:pt x="3013" y="212"/>
                </a:moveTo>
                <a:cubicBezTo>
                  <a:pt x="3378" y="212"/>
                  <a:pt x="3675" y="281"/>
                  <a:pt x="3949" y="418"/>
                </a:cubicBezTo>
                <a:cubicBezTo>
                  <a:pt x="4565" y="714"/>
                  <a:pt x="5022" y="1422"/>
                  <a:pt x="5067" y="2198"/>
                </a:cubicBezTo>
                <a:cubicBezTo>
                  <a:pt x="5113" y="3020"/>
                  <a:pt x="4816" y="3773"/>
                  <a:pt x="4291" y="4184"/>
                </a:cubicBezTo>
                <a:cubicBezTo>
                  <a:pt x="3766" y="4617"/>
                  <a:pt x="3105" y="4846"/>
                  <a:pt x="2420" y="4846"/>
                </a:cubicBezTo>
                <a:cubicBezTo>
                  <a:pt x="2392" y="4847"/>
                  <a:pt x="2364" y="4847"/>
                  <a:pt x="2337" y="4847"/>
                </a:cubicBezTo>
                <a:cubicBezTo>
                  <a:pt x="1705" y="4847"/>
                  <a:pt x="1103" y="4599"/>
                  <a:pt x="754" y="4184"/>
                </a:cubicBezTo>
                <a:cubicBezTo>
                  <a:pt x="502" y="3864"/>
                  <a:pt x="343" y="3430"/>
                  <a:pt x="297" y="2905"/>
                </a:cubicBezTo>
                <a:cubicBezTo>
                  <a:pt x="229" y="2221"/>
                  <a:pt x="365" y="1604"/>
                  <a:pt x="708" y="1171"/>
                </a:cubicBezTo>
                <a:cubicBezTo>
                  <a:pt x="1027" y="783"/>
                  <a:pt x="1530" y="486"/>
                  <a:pt x="2191" y="326"/>
                </a:cubicBezTo>
                <a:cubicBezTo>
                  <a:pt x="2488" y="258"/>
                  <a:pt x="2762" y="212"/>
                  <a:pt x="3013" y="212"/>
                </a:cubicBezTo>
                <a:close/>
                <a:moveTo>
                  <a:pt x="3043" y="1"/>
                </a:moveTo>
                <a:cubicBezTo>
                  <a:pt x="2763" y="1"/>
                  <a:pt x="2463" y="42"/>
                  <a:pt x="2146" y="121"/>
                </a:cubicBezTo>
                <a:cubicBezTo>
                  <a:pt x="1415" y="303"/>
                  <a:pt x="890" y="600"/>
                  <a:pt x="548" y="1034"/>
                </a:cubicBezTo>
                <a:cubicBezTo>
                  <a:pt x="183" y="1513"/>
                  <a:pt x="0" y="2175"/>
                  <a:pt x="69" y="2928"/>
                </a:cubicBezTo>
                <a:cubicBezTo>
                  <a:pt x="137" y="3499"/>
                  <a:pt x="320" y="3978"/>
                  <a:pt x="594" y="4321"/>
                </a:cubicBezTo>
                <a:cubicBezTo>
                  <a:pt x="1005" y="4800"/>
                  <a:pt x="1667" y="5074"/>
                  <a:pt x="2397" y="5074"/>
                </a:cubicBezTo>
                <a:lnTo>
                  <a:pt x="2420" y="5074"/>
                </a:lnTo>
                <a:cubicBezTo>
                  <a:pt x="3150" y="5051"/>
                  <a:pt x="3858" y="4800"/>
                  <a:pt x="4428" y="4343"/>
                </a:cubicBezTo>
                <a:cubicBezTo>
                  <a:pt x="4999" y="3887"/>
                  <a:pt x="5319" y="3088"/>
                  <a:pt x="5273" y="2198"/>
                </a:cubicBezTo>
                <a:cubicBezTo>
                  <a:pt x="5227" y="1331"/>
                  <a:pt x="4725" y="554"/>
                  <a:pt x="4040" y="212"/>
                </a:cubicBezTo>
                <a:cubicBezTo>
                  <a:pt x="3743" y="70"/>
                  <a:pt x="3409"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rot="-1531528">
            <a:off x="8645969" y="2554671"/>
            <a:ext cx="174638" cy="113415"/>
          </a:xfrm>
          <a:custGeom>
            <a:avLst/>
            <a:gdLst/>
            <a:ahLst/>
            <a:cxnLst/>
            <a:rect l="l" t="t" r="r" b="b"/>
            <a:pathLst>
              <a:path w="8720" h="5663" extrusionOk="0">
                <a:moveTo>
                  <a:pt x="5592" y="207"/>
                </a:moveTo>
                <a:cubicBezTo>
                  <a:pt x="5958" y="207"/>
                  <a:pt x="6323" y="230"/>
                  <a:pt x="6688" y="298"/>
                </a:cubicBezTo>
                <a:cubicBezTo>
                  <a:pt x="7053" y="344"/>
                  <a:pt x="7487" y="435"/>
                  <a:pt x="7829" y="686"/>
                </a:cubicBezTo>
                <a:cubicBezTo>
                  <a:pt x="8035" y="823"/>
                  <a:pt x="8217" y="1097"/>
                  <a:pt x="8263" y="1371"/>
                </a:cubicBezTo>
                <a:cubicBezTo>
                  <a:pt x="5707" y="1417"/>
                  <a:pt x="3150" y="1599"/>
                  <a:pt x="617" y="1965"/>
                </a:cubicBezTo>
                <a:cubicBezTo>
                  <a:pt x="845" y="1736"/>
                  <a:pt x="1096" y="1554"/>
                  <a:pt x="1256" y="1440"/>
                </a:cubicBezTo>
                <a:cubicBezTo>
                  <a:pt x="2534" y="641"/>
                  <a:pt x="4086" y="207"/>
                  <a:pt x="5592" y="207"/>
                </a:cubicBezTo>
                <a:close/>
                <a:moveTo>
                  <a:pt x="8263" y="1577"/>
                </a:moveTo>
                <a:cubicBezTo>
                  <a:pt x="8263" y="1622"/>
                  <a:pt x="8263" y="1645"/>
                  <a:pt x="8240" y="1668"/>
                </a:cubicBezTo>
                <a:cubicBezTo>
                  <a:pt x="8172" y="1942"/>
                  <a:pt x="7943" y="2170"/>
                  <a:pt x="7738" y="2353"/>
                </a:cubicBezTo>
                <a:cubicBezTo>
                  <a:pt x="7213" y="2764"/>
                  <a:pt x="6711" y="3129"/>
                  <a:pt x="6414" y="3243"/>
                </a:cubicBezTo>
                <a:cubicBezTo>
                  <a:pt x="5119" y="3770"/>
                  <a:pt x="3698" y="4043"/>
                  <a:pt x="2292" y="4043"/>
                </a:cubicBezTo>
                <a:cubicBezTo>
                  <a:pt x="2236" y="4043"/>
                  <a:pt x="2179" y="4043"/>
                  <a:pt x="2123" y="4042"/>
                </a:cubicBezTo>
                <a:cubicBezTo>
                  <a:pt x="1735" y="4019"/>
                  <a:pt x="1324" y="3996"/>
                  <a:pt x="959" y="3836"/>
                </a:cubicBezTo>
                <a:cubicBezTo>
                  <a:pt x="571" y="3654"/>
                  <a:pt x="297" y="3334"/>
                  <a:pt x="229" y="2992"/>
                </a:cubicBezTo>
                <a:cubicBezTo>
                  <a:pt x="183" y="2695"/>
                  <a:pt x="274" y="2444"/>
                  <a:pt x="434" y="2193"/>
                </a:cubicBezTo>
                <a:cubicBezTo>
                  <a:pt x="3013" y="1828"/>
                  <a:pt x="5661" y="1622"/>
                  <a:pt x="8263" y="1577"/>
                </a:cubicBezTo>
                <a:close/>
                <a:moveTo>
                  <a:pt x="8377" y="1942"/>
                </a:moveTo>
                <a:cubicBezTo>
                  <a:pt x="8423" y="2353"/>
                  <a:pt x="8468" y="2764"/>
                  <a:pt x="8491" y="3174"/>
                </a:cubicBezTo>
                <a:cubicBezTo>
                  <a:pt x="8514" y="3311"/>
                  <a:pt x="8514" y="3425"/>
                  <a:pt x="8468" y="3540"/>
                </a:cubicBezTo>
                <a:cubicBezTo>
                  <a:pt x="8446" y="3631"/>
                  <a:pt x="8354" y="3722"/>
                  <a:pt x="8240" y="3813"/>
                </a:cubicBezTo>
                <a:cubicBezTo>
                  <a:pt x="8035" y="3996"/>
                  <a:pt x="7784" y="4179"/>
                  <a:pt x="7441" y="4361"/>
                </a:cubicBezTo>
                <a:cubicBezTo>
                  <a:pt x="6193" y="5075"/>
                  <a:pt x="4756" y="5461"/>
                  <a:pt x="3323" y="5461"/>
                </a:cubicBezTo>
                <a:cubicBezTo>
                  <a:pt x="3105" y="5461"/>
                  <a:pt x="2888" y="5452"/>
                  <a:pt x="2671" y="5434"/>
                </a:cubicBezTo>
                <a:cubicBezTo>
                  <a:pt x="2169" y="5388"/>
                  <a:pt x="1758" y="5320"/>
                  <a:pt x="1393" y="5206"/>
                </a:cubicBezTo>
                <a:cubicBezTo>
                  <a:pt x="936" y="5046"/>
                  <a:pt x="639" y="4863"/>
                  <a:pt x="480" y="4612"/>
                </a:cubicBezTo>
                <a:cubicBezTo>
                  <a:pt x="274" y="4293"/>
                  <a:pt x="251" y="3928"/>
                  <a:pt x="251" y="3540"/>
                </a:cubicBezTo>
                <a:lnTo>
                  <a:pt x="251" y="3540"/>
                </a:lnTo>
                <a:cubicBezTo>
                  <a:pt x="388" y="3745"/>
                  <a:pt x="594" y="3905"/>
                  <a:pt x="868" y="4019"/>
                </a:cubicBezTo>
                <a:cubicBezTo>
                  <a:pt x="1256" y="4202"/>
                  <a:pt x="1735" y="4247"/>
                  <a:pt x="2123" y="4247"/>
                </a:cubicBezTo>
                <a:lnTo>
                  <a:pt x="2374" y="4247"/>
                </a:lnTo>
                <a:cubicBezTo>
                  <a:pt x="3789" y="4247"/>
                  <a:pt x="5204" y="3973"/>
                  <a:pt x="6505" y="3425"/>
                </a:cubicBezTo>
                <a:cubicBezTo>
                  <a:pt x="6871" y="3289"/>
                  <a:pt x="7441" y="2855"/>
                  <a:pt x="7852" y="2512"/>
                </a:cubicBezTo>
                <a:cubicBezTo>
                  <a:pt x="8058" y="2353"/>
                  <a:pt x="8240" y="2170"/>
                  <a:pt x="8377" y="1942"/>
                </a:cubicBezTo>
                <a:close/>
                <a:moveTo>
                  <a:pt x="5642" y="0"/>
                </a:moveTo>
                <a:cubicBezTo>
                  <a:pt x="4073" y="0"/>
                  <a:pt x="2479" y="440"/>
                  <a:pt x="1142" y="1257"/>
                </a:cubicBezTo>
                <a:cubicBezTo>
                  <a:pt x="708" y="1531"/>
                  <a:pt x="23" y="2079"/>
                  <a:pt x="0" y="2786"/>
                </a:cubicBezTo>
                <a:cubicBezTo>
                  <a:pt x="0" y="2809"/>
                  <a:pt x="0" y="2832"/>
                  <a:pt x="0" y="2832"/>
                </a:cubicBezTo>
                <a:cubicBezTo>
                  <a:pt x="23" y="3037"/>
                  <a:pt x="23" y="3243"/>
                  <a:pt x="23" y="3448"/>
                </a:cubicBezTo>
                <a:cubicBezTo>
                  <a:pt x="46" y="3882"/>
                  <a:pt x="46" y="4338"/>
                  <a:pt x="297" y="4726"/>
                </a:cubicBezTo>
                <a:cubicBezTo>
                  <a:pt x="502" y="5023"/>
                  <a:pt x="822" y="5229"/>
                  <a:pt x="1324" y="5388"/>
                </a:cubicBezTo>
                <a:cubicBezTo>
                  <a:pt x="1712" y="5525"/>
                  <a:pt x="2146" y="5594"/>
                  <a:pt x="2648" y="5640"/>
                </a:cubicBezTo>
                <a:cubicBezTo>
                  <a:pt x="2876" y="5662"/>
                  <a:pt x="3082" y="5662"/>
                  <a:pt x="3310" y="5662"/>
                </a:cubicBezTo>
                <a:cubicBezTo>
                  <a:pt x="4794" y="5662"/>
                  <a:pt x="6277" y="5274"/>
                  <a:pt x="7555" y="4544"/>
                </a:cubicBezTo>
                <a:cubicBezTo>
                  <a:pt x="7898" y="4361"/>
                  <a:pt x="8149" y="4179"/>
                  <a:pt x="8377" y="3973"/>
                </a:cubicBezTo>
                <a:cubicBezTo>
                  <a:pt x="8514" y="3882"/>
                  <a:pt x="8628" y="3768"/>
                  <a:pt x="8674" y="3608"/>
                </a:cubicBezTo>
                <a:cubicBezTo>
                  <a:pt x="8720" y="3448"/>
                  <a:pt x="8720" y="3289"/>
                  <a:pt x="8720" y="3174"/>
                </a:cubicBezTo>
                <a:cubicBezTo>
                  <a:pt x="8651" y="2490"/>
                  <a:pt x="8583" y="1828"/>
                  <a:pt x="8468" y="1143"/>
                </a:cubicBezTo>
                <a:cubicBezTo>
                  <a:pt x="8468" y="1120"/>
                  <a:pt x="8423" y="1074"/>
                  <a:pt x="8400" y="1074"/>
                </a:cubicBezTo>
                <a:cubicBezTo>
                  <a:pt x="8286" y="846"/>
                  <a:pt x="8126" y="641"/>
                  <a:pt x="7943" y="504"/>
                </a:cubicBezTo>
                <a:cubicBezTo>
                  <a:pt x="7578" y="230"/>
                  <a:pt x="7099" y="139"/>
                  <a:pt x="6711" y="70"/>
                </a:cubicBezTo>
                <a:cubicBezTo>
                  <a:pt x="6358" y="23"/>
                  <a:pt x="6001" y="0"/>
                  <a:pt x="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8821275" y="2017800"/>
            <a:ext cx="205140" cy="205140"/>
          </a:xfrm>
          <a:custGeom>
            <a:avLst/>
            <a:gdLst/>
            <a:ahLst/>
            <a:cxnLst/>
            <a:rect l="l" t="t" r="r" b="b"/>
            <a:pathLst>
              <a:path w="7602" h="7602" extrusionOk="0">
                <a:moveTo>
                  <a:pt x="2648" y="1"/>
                </a:moveTo>
                <a:cubicBezTo>
                  <a:pt x="2420" y="1"/>
                  <a:pt x="2237" y="183"/>
                  <a:pt x="2237" y="434"/>
                </a:cubicBezTo>
                <a:lnTo>
                  <a:pt x="2237" y="1804"/>
                </a:lnTo>
                <a:cubicBezTo>
                  <a:pt x="2237" y="2032"/>
                  <a:pt x="2032" y="2215"/>
                  <a:pt x="1804" y="2215"/>
                </a:cubicBezTo>
                <a:lnTo>
                  <a:pt x="434" y="2215"/>
                </a:lnTo>
                <a:cubicBezTo>
                  <a:pt x="206" y="2215"/>
                  <a:pt x="0" y="2420"/>
                  <a:pt x="0" y="2648"/>
                </a:cubicBezTo>
                <a:lnTo>
                  <a:pt x="0" y="4954"/>
                </a:lnTo>
                <a:cubicBezTo>
                  <a:pt x="0" y="5182"/>
                  <a:pt x="206" y="5387"/>
                  <a:pt x="434" y="5387"/>
                </a:cubicBezTo>
                <a:lnTo>
                  <a:pt x="1804" y="5387"/>
                </a:lnTo>
                <a:cubicBezTo>
                  <a:pt x="2032" y="5387"/>
                  <a:pt x="2237" y="5570"/>
                  <a:pt x="2237" y="5798"/>
                </a:cubicBezTo>
                <a:lnTo>
                  <a:pt x="2237" y="7168"/>
                </a:lnTo>
                <a:cubicBezTo>
                  <a:pt x="2237" y="7419"/>
                  <a:pt x="2420" y="7601"/>
                  <a:pt x="2648" y="7601"/>
                </a:cubicBezTo>
                <a:lnTo>
                  <a:pt x="4976" y="7601"/>
                </a:lnTo>
                <a:cubicBezTo>
                  <a:pt x="5205" y="7601"/>
                  <a:pt x="5387" y="7419"/>
                  <a:pt x="5387" y="7168"/>
                </a:cubicBezTo>
                <a:lnTo>
                  <a:pt x="5387" y="5798"/>
                </a:lnTo>
                <a:cubicBezTo>
                  <a:pt x="5387" y="5570"/>
                  <a:pt x="5570" y="5387"/>
                  <a:pt x="5798" y="5387"/>
                </a:cubicBezTo>
                <a:lnTo>
                  <a:pt x="7190" y="5387"/>
                </a:lnTo>
                <a:cubicBezTo>
                  <a:pt x="7419" y="5387"/>
                  <a:pt x="7601" y="5182"/>
                  <a:pt x="7601" y="4954"/>
                </a:cubicBezTo>
                <a:lnTo>
                  <a:pt x="7601" y="2648"/>
                </a:lnTo>
                <a:cubicBezTo>
                  <a:pt x="7601" y="2420"/>
                  <a:pt x="7419" y="2215"/>
                  <a:pt x="7190" y="2215"/>
                </a:cubicBezTo>
                <a:lnTo>
                  <a:pt x="5798" y="2215"/>
                </a:lnTo>
                <a:cubicBezTo>
                  <a:pt x="5570" y="2215"/>
                  <a:pt x="5387" y="2032"/>
                  <a:pt x="5387" y="1804"/>
                </a:cubicBezTo>
                <a:lnTo>
                  <a:pt x="5387" y="434"/>
                </a:lnTo>
                <a:cubicBezTo>
                  <a:pt x="5387" y="183"/>
                  <a:pt x="5205" y="1"/>
                  <a:pt x="49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1951612" y="4768189"/>
            <a:ext cx="204519" cy="204519"/>
          </a:xfrm>
          <a:custGeom>
            <a:avLst/>
            <a:gdLst/>
            <a:ahLst/>
            <a:cxnLst/>
            <a:rect l="l" t="t" r="r" b="b"/>
            <a:pathLst>
              <a:path w="7579" h="7579" extrusionOk="0">
                <a:moveTo>
                  <a:pt x="2625" y="1"/>
                </a:moveTo>
                <a:cubicBezTo>
                  <a:pt x="2397" y="1"/>
                  <a:pt x="2214" y="183"/>
                  <a:pt x="2214" y="412"/>
                </a:cubicBezTo>
                <a:lnTo>
                  <a:pt x="2214" y="1781"/>
                </a:lnTo>
                <a:cubicBezTo>
                  <a:pt x="2214" y="2032"/>
                  <a:pt x="2032" y="2215"/>
                  <a:pt x="1804" y="2215"/>
                </a:cubicBezTo>
                <a:lnTo>
                  <a:pt x="411" y="2215"/>
                </a:lnTo>
                <a:cubicBezTo>
                  <a:pt x="183" y="2215"/>
                  <a:pt x="0" y="2397"/>
                  <a:pt x="0" y="2626"/>
                </a:cubicBezTo>
                <a:lnTo>
                  <a:pt x="0" y="4954"/>
                </a:lnTo>
                <a:cubicBezTo>
                  <a:pt x="0" y="5182"/>
                  <a:pt x="183" y="5365"/>
                  <a:pt x="411" y="5365"/>
                </a:cubicBezTo>
                <a:lnTo>
                  <a:pt x="1804" y="5365"/>
                </a:lnTo>
                <a:cubicBezTo>
                  <a:pt x="2032" y="5365"/>
                  <a:pt x="2214" y="5547"/>
                  <a:pt x="2214" y="5775"/>
                </a:cubicBezTo>
                <a:lnTo>
                  <a:pt x="2214" y="7168"/>
                </a:lnTo>
                <a:cubicBezTo>
                  <a:pt x="2214" y="7396"/>
                  <a:pt x="2397" y="7579"/>
                  <a:pt x="2625" y="7579"/>
                </a:cubicBezTo>
                <a:lnTo>
                  <a:pt x="4953" y="7579"/>
                </a:lnTo>
                <a:cubicBezTo>
                  <a:pt x="5182" y="7579"/>
                  <a:pt x="5364" y="7396"/>
                  <a:pt x="5364" y="7168"/>
                </a:cubicBezTo>
                <a:lnTo>
                  <a:pt x="5364" y="5775"/>
                </a:lnTo>
                <a:cubicBezTo>
                  <a:pt x="5364" y="5547"/>
                  <a:pt x="5570" y="5365"/>
                  <a:pt x="5798" y="5365"/>
                </a:cubicBezTo>
                <a:lnTo>
                  <a:pt x="7168" y="5365"/>
                </a:lnTo>
                <a:cubicBezTo>
                  <a:pt x="7396" y="5365"/>
                  <a:pt x="7578" y="5182"/>
                  <a:pt x="7578" y="4954"/>
                </a:cubicBezTo>
                <a:lnTo>
                  <a:pt x="7578" y="2626"/>
                </a:lnTo>
                <a:cubicBezTo>
                  <a:pt x="7578" y="2397"/>
                  <a:pt x="7396" y="2215"/>
                  <a:pt x="7168" y="2215"/>
                </a:cubicBezTo>
                <a:lnTo>
                  <a:pt x="5798" y="2215"/>
                </a:lnTo>
                <a:cubicBezTo>
                  <a:pt x="5570" y="2215"/>
                  <a:pt x="5364" y="2032"/>
                  <a:pt x="5364" y="1781"/>
                </a:cubicBezTo>
                <a:lnTo>
                  <a:pt x="5364" y="412"/>
                </a:lnTo>
                <a:cubicBezTo>
                  <a:pt x="5364" y="183"/>
                  <a:pt x="5182" y="1"/>
                  <a:pt x="49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rot="-570776" flipH="1">
            <a:off x="8346100" y="4253614"/>
            <a:ext cx="904250" cy="1339752"/>
          </a:xfrm>
          <a:custGeom>
            <a:avLst/>
            <a:gdLst/>
            <a:ahLst/>
            <a:cxnLst/>
            <a:rect l="l" t="t" r="r" b="b"/>
            <a:pathLst>
              <a:path w="33508" h="49646" extrusionOk="0">
                <a:moveTo>
                  <a:pt x="12973" y="0"/>
                </a:moveTo>
                <a:cubicBezTo>
                  <a:pt x="11302" y="0"/>
                  <a:pt x="9993" y="1496"/>
                  <a:pt x="9427" y="3059"/>
                </a:cubicBezTo>
                <a:cubicBezTo>
                  <a:pt x="8103" y="6574"/>
                  <a:pt x="9359" y="10729"/>
                  <a:pt x="11915" y="13468"/>
                </a:cubicBezTo>
                <a:cubicBezTo>
                  <a:pt x="13033" y="14654"/>
                  <a:pt x="14449" y="15796"/>
                  <a:pt x="14631" y="17416"/>
                </a:cubicBezTo>
                <a:cubicBezTo>
                  <a:pt x="14700" y="18078"/>
                  <a:pt x="14540" y="18740"/>
                  <a:pt x="14517" y="19402"/>
                </a:cubicBezTo>
                <a:cubicBezTo>
                  <a:pt x="14471" y="20794"/>
                  <a:pt x="14974" y="22232"/>
                  <a:pt x="15955" y="23282"/>
                </a:cubicBezTo>
                <a:cubicBezTo>
                  <a:pt x="17233" y="24675"/>
                  <a:pt x="19242" y="25382"/>
                  <a:pt x="20201" y="27026"/>
                </a:cubicBezTo>
                <a:cubicBezTo>
                  <a:pt x="21410" y="29103"/>
                  <a:pt x="20497" y="31910"/>
                  <a:pt x="21684" y="34010"/>
                </a:cubicBezTo>
                <a:cubicBezTo>
                  <a:pt x="23031" y="36407"/>
                  <a:pt x="26432" y="36749"/>
                  <a:pt x="28281" y="38781"/>
                </a:cubicBezTo>
                <a:cubicBezTo>
                  <a:pt x="29285" y="39831"/>
                  <a:pt x="29742" y="41269"/>
                  <a:pt x="30404" y="42570"/>
                </a:cubicBezTo>
                <a:cubicBezTo>
                  <a:pt x="31043" y="43871"/>
                  <a:pt x="32070" y="45172"/>
                  <a:pt x="33508" y="45400"/>
                </a:cubicBezTo>
                <a:cubicBezTo>
                  <a:pt x="32024" y="44487"/>
                  <a:pt x="31454" y="42501"/>
                  <a:pt x="31202" y="40744"/>
                </a:cubicBezTo>
                <a:cubicBezTo>
                  <a:pt x="30951" y="38986"/>
                  <a:pt x="30746" y="37046"/>
                  <a:pt x="29468" y="35814"/>
                </a:cubicBezTo>
                <a:cubicBezTo>
                  <a:pt x="28737" y="35106"/>
                  <a:pt x="27733" y="34764"/>
                  <a:pt x="26934" y="34147"/>
                </a:cubicBezTo>
                <a:cubicBezTo>
                  <a:pt x="26112" y="33485"/>
                  <a:pt x="25496" y="32549"/>
                  <a:pt x="25245" y="31522"/>
                </a:cubicBezTo>
                <a:cubicBezTo>
                  <a:pt x="24789" y="29582"/>
                  <a:pt x="25565" y="27437"/>
                  <a:pt x="24720" y="25656"/>
                </a:cubicBezTo>
                <a:cubicBezTo>
                  <a:pt x="23921" y="23967"/>
                  <a:pt x="21844" y="23054"/>
                  <a:pt x="21296" y="21251"/>
                </a:cubicBezTo>
                <a:cubicBezTo>
                  <a:pt x="20817" y="19745"/>
                  <a:pt x="21570" y="18124"/>
                  <a:pt x="21273" y="16572"/>
                </a:cubicBezTo>
                <a:cubicBezTo>
                  <a:pt x="20863" y="14312"/>
                  <a:pt x="18443" y="13011"/>
                  <a:pt x="17416" y="10934"/>
                </a:cubicBezTo>
                <a:cubicBezTo>
                  <a:pt x="16777" y="9656"/>
                  <a:pt x="16708" y="8195"/>
                  <a:pt x="16686" y="6757"/>
                </a:cubicBezTo>
                <a:cubicBezTo>
                  <a:pt x="16663" y="5319"/>
                  <a:pt x="16686" y="3858"/>
                  <a:pt x="16161" y="2534"/>
                </a:cubicBezTo>
                <a:cubicBezTo>
                  <a:pt x="15636" y="1188"/>
                  <a:pt x="14449" y="23"/>
                  <a:pt x="13011" y="1"/>
                </a:cubicBezTo>
                <a:cubicBezTo>
                  <a:pt x="12998" y="0"/>
                  <a:pt x="12985" y="0"/>
                  <a:pt x="12973" y="0"/>
                </a:cubicBezTo>
                <a:close/>
                <a:moveTo>
                  <a:pt x="4392" y="14708"/>
                </a:moveTo>
                <a:cubicBezTo>
                  <a:pt x="3463" y="14708"/>
                  <a:pt x="2560" y="14973"/>
                  <a:pt x="1826" y="15567"/>
                </a:cubicBezTo>
                <a:cubicBezTo>
                  <a:pt x="434" y="16686"/>
                  <a:pt x="0" y="18763"/>
                  <a:pt x="571" y="20452"/>
                </a:cubicBezTo>
                <a:cubicBezTo>
                  <a:pt x="1142" y="22141"/>
                  <a:pt x="2602" y="23442"/>
                  <a:pt x="4269" y="24127"/>
                </a:cubicBezTo>
                <a:cubicBezTo>
                  <a:pt x="5455" y="24629"/>
                  <a:pt x="6916" y="24926"/>
                  <a:pt x="7555" y="26067"/>
                </a:cubicBezTo>
                <a:cubicBezTo>
                  <a:pt x="8080" y="27026"/>
                  <a:pt x="7829" y="28236"/>
                  <a:pt x="8263" y="29263"/>
                </a:cubicBezTo>
                <a:cubicBezTo>
                  <a:pt x="9222" y="31454"/>
                  <a:pt x="12554" y="31203"/>
                  <a:pt x="14243" y="32892"/>
                </a:cubicBezTo>
                <a:cubicBezTo>
                  <a:pt x="15430" y="34102"/>
                  <a:pt x="15544" y="35996"/>
                  <a:pt x="16434" y="37434"/>
                </a:cubicBezTo>
                <a:cubicBezTo>
                  <a:pt x="17279" y="38804"/>
                  <a:pt x="18763" y="39648"/>
                  <a:pt x="20269" y="40242"/>
                </a:cubicBezTo>
                <a:cubicBezTo>
                  <a:pt x="21296" y="40652"/>
                  <a:pt x="22369" y="40972"/>
                  <a:pt x="23282" y="41565"/>
                </a:cubicBezTo>
                <a:cubicBezTo>
                  <a:pt x="25907" y="43186"/>
                  <a:pt x="27094" y="46678"/>
                  <a:pt x="29947" y="47865"/>
                </a:cubicBezTo>
                <a:cubicBezTo>
                  <a:pt x="27025" y="46176"/>
                  <a:pt x="27048" y="42068"/>
                  <a:pt x="24811" y="40082"/>
                </a:cubicBezTo>
                <a:cubicBezTo>
                  <a:pt x="23487" y="38895"/>
                  <a:pt x="21479" y="38621"/>
                  <a:pt x="20292" y="37320"/>
                </a:cubicBezTo>
                <a:cubicBezTo>
                  <a:pt x="18375" y="35243"/>
                  <a:pt x="19310" y="31568"/>
                  <a:pt x="17393" y="29491"/>
                </a:cubicBezTo>
                <a:cubicBezTo>
                  <a:pt x="16161" y="28167"/>
                  <a:pt x="14083" y="27893"/>
                  <a:pt x="12828" y="26592"/>
                </a:cubicBezTo>
                <a:cubicBezTo>
                  <a:pt x="11755" y="25474"/>
                  <a:pt x="11504" y="23853"/>
                  <a:pt x="11162" y="22347"/>
                </a:cubicBezTo>
                <a:cubicBezTo>
                  <a:pt x="10682" y="20087"/>
                  <a:pt x="9884" y="17759"/>
                  <a:pt x="8172" y="16207"/>
                </a:cubicBezTo>
                <a:cubicBezTo>
                  <a:pt x="7156" y="15272"/>
                  <a:pt x="5747" y="14708"/>
                  <a:pt x="4392" y="14708"/>
                </a:cubicBezTo>
                <a:close/>
                <a:moveTo>
                  <a:pt x="5136" y="34284"/>
                </a:moveTo>
                <a:cubicBezTo>
                  <a:pt x="2876" y="34307"/>
                  <a:pt x="1210" y="36955"/>
                  <a:pt x="1826" y="39123"/>
                </a:cubicBezTo>
                <a:cubicBezTo>
                  <a:pt x="2433" y="41257"/>
                  <a:pt x="4719" y="42639"/>
                  <a:pt x="6945" y="42639"/>
                </a:cubicBezTo>
                <a:cubicBezTo>
                  <a:pt x="6981" y="42639"/>
                  <a:pt x="7017" y="42639"/>
                  <a:pt x="7053" y="42638"/>
                </a:cubicBezTo>
                <a:cubicBezTo>
                  <a:pt x="7470" y="42623"/>
                  <a:pt x="7888" y="42566"/>
                  <a:pt x="8305" y="42566"/>
                </a:cubicBezTo>
                <a:cubicBezTo>
                  <a:pt x="8504" y="42566"/>
                  <a:pt x="8703" y="42579"/>
                  <a:pt x="8902" y="42615"/>
                </a:cubicBezTo>
                <a:cubicBezTo>
                  <a:pt x="10591" y="42889"/>
                  <a:pt x="11755" y="44647"/>
                  <a:pt x="13444" y="44966"/>
                </a:cubicBezTo>
                <a:cubicBezTo>
                  <a:pt x="13658" y="45009"/>
                  <a:pt x="13873" y="45027"/>
                  <a:pt x="14088" y="45027"/>
                </a:cubicBezTo>
                <a:cubicBezTo>
                  <a:pt x="15090" y="45027"/>
                  <a:pt x="16104" y="44644"/>
                  <a:pt x="17118" y="44644"/>
                </a:cubicBezTo>
                <a:cubicBezTo>
                  <a:pt x="17164" y="44644"/>
                  <a:pt x="17210" y="44645"/>
                  <a:pt x="17256" y="44647"/>
                </a:cubicBezTo>
                <a:cubicBezTo>
                  <a:pt x="20877" y="44738"/>
                  <a:pt x="23021" y="49646"/>
                  <a:pt x="26658" y="49646"/>
                </a:cubicBezTo>
                <a:cubicBezTo>
                  <a:pt x="26666" y="49646"/>
                  <a:pt x="26675" y="49646"/>
                  <a:pt x="26683" y="49646"/>
                </a:cubicBezTo>
                <a:cubicBezTo>
                  <a:pt x="25450" y="48550"/>
                  <a:pt x="24400" y="47363"/>
                  <a:pt x="23716" y="45994"/>
                </a:cubicBezTo>
                <a:cubicBezTo>
                  <a:pt x="23236" y="45058"/>
                  <a:pt x="22894" y="43939"/>
                  <a:pt x="21981" y="43414"/>
                </a:cubicBezTo>
                <a:cubicBezTo>
                  <a:pt x="21342" y="43026"/>
                  <a:pt x="20543" y="43003"/>
                  <a:pt x="19881" y="42684"/>
                </a:cubicBezTo>
                <a:cubicBezTo>
                  <a:pt x="18397" y="41999"/>
                  <a:pt x="17895" y="40036"/>
                  <a:pt x="16503" y="39169"/>
                </a:cubicBezTo>
                <a:cubicBezTo>
                  <a:pt x="15225" y="38393"/>
                  <a:pt x="13558" y="38712"/>
                  <a:pt x="12120" y="38279"/>
                </a:cubicBezTo>
                <a:cubicBezTo>
                  <a:pt x="9496" y="37480"/>
                  <a:pt x="7852" y="34284"/>
                  <a:pt x="5136" y="342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rot="570776">
            <a:off x="-62100" y="4253614"/>
            <a:ext cx="904250" cy="1339752"/>
          </a:xfrm>
          <a:custGeom>
            <a:avLst/>
            <a:gdLst/>
            <a:ahLst/>
            <a:cxnLst/>
            <a:rect l="l" t="t" r="r" b="b"/>
            <a:pathLst>
              <a:path w="33508" h="49646" extrusionOk="0">
                <a:moveTo>
                  <a:pt x="12973" y="0"/>
                </a:moveTo>
                <a:cubicBezTo>
                  <a:pt x="11302" y="0"/>
                  <a:pt x="9993" y="1496"/>
                  <a:pt x="9427" y="3059"/>
                </a:cubicBezTo>
                <a:cubicBezTo>
                  <a:pt x="8103" y="6574"/>
                  <a:pt x="9359" y="10729"/>
                  <a:pt x="11915" y="13468"/>
                </a:cubicBezTo>
                <a:cubicBezTo>
                  <a:pt x="13033" y="14654"/>
                  <a:pt x="14449" y="15796"/>
                  <a:pt x="14631" y="17416"/>
                </a:cubicBezTo>
                <a:cubicBezTo>
                  <a:pt x="14700" y="18078"/>
                  <a:pt x="14540" y="18740"/>
                  <a:pt x="14517" y="19402"/>
                </a:cubicBezTo>
                <a:cubicBezTo>
                  <a:pt x="14471" y="20794"/>
                  <a:pt x="14974" y="22232"/>
                  <a:pt x="15955" y="23282"/>
                </a:cubicBezTo>
                <a:cubicBezTo>
                  <a:pt x="17233" y="24675"/>
                  <a:pt x="19242" y="25382"/>
                  <a:pt x="20201" y="27026"/>
                </a:cubicBezTo>
                <a:cubicBezTo>
                  <a:pt x="21410" y="29103"/>
                  <a:pt x="20497" y="31910"/>
                  <a:pt x="21684" y="34010"/>
                </a:cubicBezTo>
                <a:cubicBezTo>
                  <a:pt x="23031" y="36407"/>
                  <a:pt x="26432" y="36749"/>
                  <a:pt x="28281" y="38781"/>
                </a:cubicBezTo>
                <a:cubicBezTo>
                  <a:pt x="29285" y="39831"/>
                  <a:pt x="29742" y="41269"/>
                  <a:pt x="30404" y="42570"/>
                </a:cubicBezTo>
                <a:cubicBezTo>
                  <a:pt x="31043" y="43871"/>
                  <a:pt x="32070" y="45172"/>
                  <a:pt x="33508" y="45400"/>
                </a:cubicBezTo>
                <a:cubicBezTo>
                  <a:pt x="32024" y="44487"/>
                  <a:pt x="31454" y="42501"/>
                  <a:pt x="31202" y="40744"/>
                </a:cubicBezTo>
                <a:cubicBezTo>
                  <a:pt x="30951" y="38986"/>
                  <a:pt x="30746" y="37046"/>
                  <a:pt x="29468" y="35814"/>
                </a:cubicBezTo>
                <a:cubicBezTo>
                  <a:pt x="28737" y="35106"/>
                  <a:pt x="27733" y="34764"/>
                  <a:pt x="26934" y="34147"/>
                </a:cubicBezTo>
                <a:cubicBezTo>
                  <a:pt x="26112" y="33485"/>
                  <a:pt x="25496" y="32549"/>
                  <a:pt x="25245" y="31522"/>
                </a:cubicBezTo>
                <a:cubicBezTo>
                  <a:pt x="24789" y="29582"/>
                  <a:pt x="25565" y="27437"/>
                  <a:pt x="24720" y="25656"/>
                </a:cubicBezTo>
                <a:cubicBezTo>
                  <a:pt x="23921" y="23967"/>
                  <a:pt x="21844" y="23054"/>
                  <a:pt x="21296" y="21251"/>
                </a:cubicBezTo>
                <a:cubicBezTo>
                  <a:pt x="20817" y="19745"/>
                  <a:pt x="21570" y="18124"/>
                  <a:pt x="21273" y="16572"/>
                </a:cubicBezTo>
                <a:cubicBezTo>
                  <a:pt x="20863" y="14312"/>
                  <a:pt x="18443" y="13011"/>
                  <a:pt x="17416" y="10934"/>
                </a:cubicBezTo>
                <a:cubicBezTo>
                  <a:pt x="16777" y="9656"/>
                  <a:pt x="16708" y="8195"/>
                  <a:pt x="16686" y="6757"/>
                </a:cubicBezTo>
                <a:cubicBezTo>
                  <a:pt x="16663" y="5319"/>
                  <a:pt x="16686" y="3858"/>
                  <a:pt x="16161" y="2534"/>
                </a:cubicBezTo>
                <a:cubicBezTo>
                  <a:pt x="15636" y="1188"/>
                  <a:pt x="14449" y="23"/>
                  <a:pt x="13011" y="1"/>
                </a:cubicBezTo>
                <a:cubicBezTo>
                  <a:pt x="12998" y="0"/>
                  <a:pt x="12985" y="0"/>
                  <a:pt x="12973" y="0"/>
                </a:cubicBezTo>
                <a:close/>
                <a:moveTo>
                  <a:pt x="4392" y="14708"/>
                </a:moveTo>
                <a:cubicBezTo>
                  <a:pt x="3463" y="14708"/>
                  <a:pt x="2560" y="14973"/>
                  <a:pt x="1826" y="15567"/>
                </a:cubicBezTo>
                <a:cubicBezTo>
                  <a:pt x="434" y="16686"/>
                  <a:pt x="0" y="18763"/>
                  <a:pt x="571" y="20452"/>
                </a:cubicBezTo>
                <a:cubicBezTo>
                  <a:pt x="1142" y="22141"/>
                  <a:pt x="2602" y="23442"/>
                  <a:pt x="4269" y="24127"/>
                </a:cubicBezTo>
                <a:cubicBezTo>
                  <a:pt x="5455" y="24629"/>
                  <a:pt x="6916" y="24926"/>
                  <a:pt x="7555" y="26067"/>
                </a:cubicBezTo>
                <a:cubicBezTo>
                  <a:pt x="8080" y="27026"/>
                  <a:pt x="7829" y="28236"/>
                  <a:pt x="8263" y="29263"/>
                </a:cubicBezTo>
                <a:cubicBezTo>
                  <a:pt x="9222" y="31454"/>
                  <a:pt x="12554" y="31203"/>
                  <a:pt x="14243" y="32892"/>
                </a:cubicBezTo>
                <a:cubicBezTo>
                  <a:pt x="15430" y="34102"/>
                  <a:pt x="15544" y="35996"/>
                  <a:pt x="16434" y="37434"/>
                </a:cubicBezTo>
                <a:cubicBezTo>
                  <a:pt x="17279" y="38804"/>
                  <a:pt x="18763" y="39648"/>
                  <a:pt x="20269" y="40242"/>
                </a:cubicBezTo>
                <a:cubicBezTo>
                  <a:pt x="21296" y="40652"/>
                  <a:pt x="22369" y="40972"/>
                  <a:pt x="23282" y="41565"/>
                </a:cubicBezTo>
                <a:cubicBezTo>
                  <a:pt x="25907" y="43186"/>
                  <a:pt x="27094" y="46678"/>
                  <a:pt x="29947" y="47865"/>
                </a:cubicBezTo>
                <a:cubicBezTo>
                  <a:pt x="27025" y="46176"/>
                  <a:pt x="27048" y="42068"/>
                  <a:pt x="24811" y="40082"/>
                </a:cubicBezTo>
                <a:cubicBezTo>
                  <a:pt x="23487" y="38895"/>
                  <a:pt x="21479" y="38621"/>
                  <a:pt x="20292" y="37320"/>
                </a:cubicBezTo>
                <a:cubicBezTo>
                  <a:pt x="18375" y="35243"/>
                  <a:pt x="19310" y="31568"/>
                  <a:pt x="17393" y="29491"/>
                </a:cubicBezTo>
                <a:cubicBezTo>
                  <a:pt x="16161" y="28167"/>
                  <a:pt x="14083" y="27893"/>
                  <a:pt x="12828" y="26592"/>
                </a:cubicBezTo>
                <a:cubicBezTo>
                  <a:pt x="11755" y="25474"/>
                  <a:pt x="11504" y="23853"/>
                  <a:pt x="11162" y="22347"/>
                </a:cubicBezTo>
                <a:cubicBezTo>
                  <a:pt x="10682" y="20087"/>
                  <a:pt x="9884" y="17759"/>
                  <a:pt x="8172" y="16207"/>
                </a:cubicBezTo>
                <a:cubicBezTo>
                  <a:pt x="7156" y="15272"/>
                  <a:pt x="5747" y="14708"/>
                  <a:pt x="4392" y="14708"/>
                </a:cubicBezTo>
                <a:close/>
                <a:moveTo>
                  <a:pt x="5136" y="34284"/>
                </a:moveTo>
                <a:cubicBezTo>
                  <a:pt x="2876" y="34307"/>
                  <a:pt x="1210" y="36955"/>
                  <a:pt x="1826" y="39123"/>
                </a:cubicBezTo>
                <a:cubicBezTo>
                  <a:pt x="2433" y="41257"/>
                  <a:pt x="4719" y="42639"/>
                  <a:pt x="6945" y="42639"/>
                </a:cubicBezTo>
                <a:cubicBezTo>
                  <a:pt x="6981" y="42639"/>
                  <a:pt x="7017" y="42639"/>
                  <a:pt x="7053" y="42638"/>
                </a:cubicBezTo>
                <a:cubicBezTo>
                  <a:pt x="7470" y="42623"/>
                  <a:pt x="7888" y="42566"/>
                  <a:pt x="8305" y="42566"/>
                </a:cubicBezTo>
                <a:cubicBezTo>
                  <a:pt x="8504" y="42566"/>
                  <a:pt x="8703" y="42579"/>
                  <a:pt x="8902" y="42615"/>
                </a:cubicBezTo>
                <a:cubicBezTo>
                  <a:pt x="10591" y="42889"/>
                  <a:pt x="11755" y="44647"/>
                  <a:pt x="13444" y="44966"/>
                </a:cubicBezTo>
                <a:cubicBezTo>
                  <a:pt x="13658" y="45009"/>
                  <a:pt x="13873" y="45027"/>
                  <a:pt x="14088" y="45027"/>
                </a:cubicBezTo>
                <a:cubicBezTo>
                  <a:pt x="15090" y="45027"/>
                  <a:pt x="16104" y="44644"/>
                  <a:pt x="17118" y="44644"/>
                </a:cubicBezTo>
                <a:cubicBezTo>
                  <a:pt x="17164" y="44644"/>
                  <a:pt x="17210" y="44645"/>
                  <a:pt x="17256" y="44647"/>
                </a:cubicBezTo>
                <a:cubicBezTo>
                  <a:pt x="20877" y="44738"/>
                  <a:pt x="23021" y="49646"/>
                  <a:pt x="26658" y="49646"/>
                </a:cubicBezTo>
                <a:cubicBezTo>
                  <a:pt x="26666" y="49646"/>
                  <a:pt x="26675" y="49646"/>
                  <a:pt x="26683" y="49646"/>
                </a:cubicBezTo>
                <a:cubicBezTo>
                  <a:pt x="25450" y="48550"/>
                  <a:pt x="24400" y="47363"/>
                  <a:pt x="23716" y="45994"/>
                </a:cubicBezTo>
                <a:cubicBezTo>
                  <a:pt x="23236" y="45058"/>
                  <a:pt x="22894" y="43939"/>
                  <a:pt x="21981" y="43414"/>
                </a:cubicBezTo>
                <a:cubicBezTo>
                  <a:pt x="21342" y="43026"/>
                  <a:pt x="20543" y="43003"/>
                  <a:pt x="19881" y="42684"/>
                </a:cubicBezTo>
                <a:cubicBezTo>
                  <a:pt x="18397" y="41999"/>
                  <a:pt x="17895" y="40036"/>
                  <a:pt x="16503" y="39169"/>
                </a:cubicBezTo>
                <a:cubicBezTo>
                  <a:pt x="15225" y="38393"/>
                  <a:pt x="13558" y="38712"/>
                  <a:pt x="12120" y="38279"/>
                </a:cubicBezTo>
                <a:cubicBezTo>
                  <a:pt x="9496" y="37480"/>
                  <a:pt x="7852" y="34284"/>
                  <a:pt x="5136" y="342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4"/>
          <p:cNvGrpSpPr/>
          <p:nvPr/>
        </p:nvGrpSpPr>
        <p:grpSpPr>
          <a:xfrm rot="-1130991" flipH="1">
            <a:off x="4134722" y="4303983"/>
            <a:ext cx="874559" cy="1481121"/>
            <a:chOff x="-117729" y="1733810"/>
            <a:chExt cx="874530" cy="1481072"/>
          </a:xfrm>
        </p:grpSpPr>
        <p:sp>
          <p:nvSpPr>
            <p:cNvPr id="64" name="Google Shape;64;p4"/>
            <p:cNvSpPr/>
            <p:nvPr/>
          </p:nvSpPr>
          <p:spPr>
            <a:xfrm>
              <a:off x="21973" y="1733810"/>
              <a:ext cx="518652" cy="505591"/>
            </a:xfrm>
            <a:custGeom>
              <a:avLst/>
              <a:gdLst/>
              <a:ahLst/>
              <a:cxnLst/>
              <a:rect l="l" t="t" r="r" b="b"/>
              <a:pathLst>
                <a:path w="19220" h="18736" extrusionOk="0">
                  <a:moveTo>
                    <a:pt x="9145" y="0"/>
                  </a:moveTo>
                  <a:cubicBezTo>
                    <a:pt x="9095" y="0"/>
                    <a:pt x="9044" y="1"/>
                    <a:pt x="8994" y="2"/>
                  </a:cubicBezTo>
                  <a:cubicBezTo>
                    <a:pt x="7190" y="48"/>
                    <a:pt x="5410" y="824"/>
                    <a:pt x="4132" y="2079"/>
                  </a:cubicBezTo>
                  <a:cubicBezTo>
                    <a:pt x="3675" y="2536"/>
                    <a:pt x="3264" y="3084"/>
                    <a:pt x="3127" y="3723"/>
                  </a:cubicBezTo>
                  <a:cubicBezTo>
                    <a:pt x="2945" y="4476"/>
                    <a:pt x="3173" y="5275"/>
                    <a:pt x="3493" y="6005"/>
                  </a:cubicBezTo>
                  <a:cubicBezTo>
                    <a:pt x="4155" y="7466"/>
                    <a:pt x="5182" y="8744"/>
                    <a:pt x="5866" y="10182"/>
                  </a:cubicBezTo>
                  <a:cubicBezTo>
                    <a:pt x="4908" y="9406"/>
                    <a:pt x="3926" y="8630"/>
                    <a:pt x="2945" y="7854"/>
                  </a:cubicBezTo>
                  <a:cubicBezTo>
                    <a:pt x="2717" y="7671"/>
                    <a:pt x="2466" y="7489"/>
                    <a:pt x="2192" y="7420"/>
                  </a:cubicBezTo>
                  <a:cubicBezTo>
                    <a:pt x="2152" y="7416"/>
                    <a:pt x="2112" y="7413"/>
                    <a:pt x="2072" y="7413"/>
                  </a:cubicBezTo>
                  <a:cubicBezTo>
                    <a:pt x="1725" y="7413"/>
                    <a:pt x="1390" y="7586"/>
                    <a:pt x="1164" y="7831"/>
                  </a:cubicBezTo>
                  <a:cubicBezTo>
                    <a:pt x="913" y="8105"/>
                    <a:pt x="776" y="8470"/>
                    <a:pt x="662" y="8835"/>
                  </a:cubicBezTo>
                  <a:cubicBezTo>
                    <a:pt x="0" y="11323"/>
                    <a:pt x="1210" y="14062"/>
                    <a:pt x="3150" y="15752"/>
                  </a:cubicBezTo>
                  <a:cubicBezTo>
                    <a:pt x="5090" y="17441"/>
                    <a:pt x="7647" y="18239"/>
                    <a:pt x="10180" y="18673"/>
                  </a:cubicBezTo>
                  <a:cubicBezTo>
                    <a:pt x="10426" y="18715"/>
                    <a:pt x="10675" y="18735"/>
                    <a:pt x="10925" y="18735"/>
                  </a:cubicBezTo>
                  <a:cubicBezTo>
                    <a:pt x="12446" y="18735"/>
                    <a:pt x="14020" y="17997"/>
                    <a:pt x="15156" y="16938"/>
                  </a:cubicBezTo>
                  <a:cubicBezTo>
                    <a:pt x="16320" y="15866"/>
                    <a:pt x="16868" y="14291"/>
                    <a:pt x="17507" y="12853"/>
                  </a:cubicBezTo>
                  <a:cubicBezTo>
                    <a:pt x="18101" y="11483"/>
                    <a:pt x="18831" y="10159"/>
                    <a:pt x="19014" y="8676"/>
                  </a:cubicBezTo>
                  <a:cubicBezTo>
                    <a:pt x="19219" y="6987"/>
                    <a:pt x="18671" y="5275"/>
                    <a:pt x="18078" y="3677"/>
                  </a:cubicBezTo>
                  <a:cubicBezTo>
                    <a:pt x="17850" y="3015"/>
                    <a:pt x="17599" y="2376"/>
                    <a:pt x="17142" y="1874"/>
                  </a:cubicBezTo>
                  <a:cubicBezTo>
                    <a:pt x="16771" y="1485"/>
                    <a:pt x="16249" y="1205"/>
                    <a:pt x="15735" y="1205"/>
                  </a:cubicBezTo>
                  <a:cubicBezTo>
                    <a:pt x="15586" y="1205"/>
                    <a:pt x="15437" y="1229"/>
                    <a:pt x="15293" y="1280"/>
                  </a:cubicBezTo>
                  <a:cubicBezTo>
                    <a:pt x="14700" y="1509"/>
                    <a:pt x="14335" y="2102"/>
                    <a:pt x="14084" y="2695"/>
                  </a:cubicBezTo>
                  <a:cubicBezTo>
                    <a:pt x="13513" y="3997"/>
                    <a:pt x="13285" y="5412"/>
                    <a:pt x="13079" y="6804"/>
                  </a:cubicBezTo>
                  <a:cubicBezTo>
                    <a:pt x="13148" y="5571"/>
                    <a:pt x="13034" y="4339"/>
                    <a:pt x="12760" y="3129"/>
                  </a:cubicBezTo>
                  <a:cubicBezTo>
                    <a:pt x="12577" y="2262"/>
                    <a:pt x="12280" y="1372"/>
                    <a:pt x="11618" y="778"/>
                  </a:cubicBezTo>
                  <a:cubicBezTo>
                    <a:pt x="10949" y="195"/>
                    <a:pt x="10034"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182722" y="1995375"/>
              <a:ext cx="268582" cy="236173"/>
            </a:xfrm>
            <a:custGeom>
              <a:avLst/>
              <a:gdLst/>
              <a:ahLst/>
              <a:cxnLst/>
              <a:rect l="l" t="t" r="r" b="b"/>
              <a:pathLst>
                <a:path w="9953" h="8752" extrusionOk="0">
                  <a:moveTo>
                    <a:pt x="6563" y="1"/>
                  </a:moveTo>
                  <a:cubicBezTo>
                    <a:pt x="6452" y="1"/>
                    <a:pt x="6342" y="4"/>
                    <a:pt x="6232" y="10"/>
                  </a:cubicBezTo>
                  <a:cubicBezTo>
                    <a:pt x="4406" y="78"/>
                    <a:pt x="2626" y="740"/>
                    <a:pt x="1211" y="1882"/>
                  </a:cubicBezTo>
                  <a:cubicBezTo>
                    <a:pt x="754" y="2270"/>
                    <a:pt x="298" y="2726"/>
                    <a:pt x="138" y="3297"/>
                  </a:cubicBezTo>
                  <a:cubicBezTo>
                    <a:pt x="1" y="3776"/>
                    <a:pt x="92" y="4278"/>
                    <a:pt x="229" y="4758"/>
                  </a:cubicBezTo>
                  <a:cubicBezTo>
                    <a:pt x="822" y="6835"/>
                    <a:pt x="2671" y="8569"/>
                    <a:pt x="4817" y="8752"/>
                  </a:cubicBezTo>
                  <a:cubicBezTo>
                    <a:pt x="5661" y="8250"/>
                    <a:pt x="6780" y="8318"/>
                    <a:pt x="7670" y="7930"/>
                  </a:cubicBezTo>
                  <a:cubicBezTo>
                    <a:pt x="8515" y="7588"/>
                    <a:pt x="9131" y="6880"/>
                    <a:pt x="9496" y="6059"/>
                  </a:cubicBezTo>
                  <a:cubicBezTo>
                    <a:pt x="9838" y="5237"/>
                    <a:pt x="9953" y="4324"/>
                    <a:pt x="9884" y="3434"/>
                  </a:cubicBezTo>
                  <a:cubicBezTo>
                    <a:pt x="9816" y="2361"/>
                    <a:pt x="9519" y="1242"/>
                    <a:pt x="8674" y="603"/>
                  </a:cubicBezTo>
                  <a:cubicBezTo>
                    <a:pt x="8078" y="146"/>
                    <a:pt x="7310" y="1"/>
                    <a:pt x="6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117729" y="2086450"/>
              <a:ext cx="874530" cy="1128432"/>
            </a:xfrm>
            <a:custGeom>
              <a:avLst/>
              <a:gdLst/>
              <a:ahLst/>
              <a:cxnLst/>
              <a:rect l="l" t="t" r="r" b="b"/>
              <a:pathLst>
                <a:path w="32408" h="41817" extrusionOk="0">
                  <a:moveTo>
                    <a:pt x="30309" y="1"/>
                  </a:moveTo>
                  <a:cubicBezTo>
                    <a:pt x="29836" y="1"/>
                    <a:pt x="29342" y="124"/>
                    <a:pt x="28916" y="310"/>
                  </a:cubicBezTo>
                  <a:cubicBezTo>
                    <a:pt x="27090" y="1109"/>
                    <a:pt x="25720" y="2661"/>
                    <a:pt x="24556" y="4281"/>
                  </a:cubicBezTo>
                  <a:cubicBezTo>
                    <a:pt x="22662" y="6906"/>
                    <a:pt x="21132" y="9828"/>
                    <a:pt x="20037" y="12909"/>
                  </a:cubicBezTo>
                  <a:cubicBezTo>
                    <a:pt x="20196" y="11700"/>
                    <a:pt x="20219" y="10513"/>
                    <a:pt x="20082" y="9326"/>
                  </a:cubicBezTo>
                  <a:cubicBezTo>
                    <a:pt x="19991" y="8413"/>
                    <a:pt x="19786" y="7500"/>
                    <a:pt x="19786" y="6587"/>
                  </a:cubicBezTo>
                  <a:cubicBezTo>
                    <a:pt x="19808" y="5674"/>
                    <a:pt x="20082" y="4715"/>
                    <a:pt x="20744" y="4099"/>
                  </a:cubicBezTo>
                  <a:cubicBezTo>
                    <a:pt x="21109" y="3779"/>
                    <a:pt x="21543" y="3574"/>
                    <a:pt x="21931" y="3277"/>
                  </a:cubicBezTo>
                  <a:cubicBezTo>
                    <a:pt x="22296" y="2980"/>
                    <a:pt x="22616" y="2524"/>
                    <a:pt x="22547" y="2044"/>
                  </a:cubicBezTo>
                  <a:cubicBezTo>
                    <a:pt x="22468" y="1992"/>
                    <a:pt x="22387" y="1969"/>
                    <a:pt x="22306" y="1969"/>
                  </a:cubicBezTo>
                  <a:cubicBezTo>
                    <a:pt x="21776" y="1969"/>
                    <a:pt x="21200" y="2926"/>
                    <a:pt x="20693" y="2926"/>
                  </a:cubicBezTo>
                  <a:cubicBezTo>
                    <a:pt x="20601" y="2926"/>
                    <a:pt x="20511" y="2895"/>
                    <a:pt x="20425" y="2820"/>
                  </a:cubicBezTo>
                  <a:cubicBezTo>
                    <a:pt x="20356" y="2752"/>
                    <a:pt x="20288" y="2661"/>
                    <a:pt x="20219" y="2569"/>
                  </a:cubicBezTo>
                  <a:cubicBezTo>
                    <a:pt x="20134" y="2490"/>
                    <a:pt x="20035" y="2455"/>
                    <a:pt x="19933" y="2455"/>
                  </a:cubicBezTo>
                  <a:cubicBezTo>
                    <a:pt x="19624" y="2455"/>
                    <a:pt x="19278" y="2763"/>
                    <a:pt x="19124" y="3072"/>
                  </a:cubicBezTo>
                  <a:cubicBezTo>
                    <a:pt x="18918" y="3482"/>
                    <a:pt x="18758" y="4030"/>
                    <a:pt x="18325" y="4190"/>
                  </a:cubicBezTo>
                  <a:cubicBezTo>
                    <a:pt x="18233" y="4223"/>
                    <a:pt x="18137" y="4236"/>
                    <a:pt x="18038" y="4236"/>
                  </a:cubicBezTo>
                  <a:cubicBezTo>
                    <a:pt x="17577" y="4236"/>
                    <a:pt x="17054" y="3945"/>
                    <a:pt x="16652" y="3945"/>
                  </a:cubicBezTo>
                  <a:cubicBezTo>
                    <a:pt x="16473" y="3945"/>
                    <a:pt x="16318" y="4002"/>
                    <a:pt x="16202" y="4167"/>
                  </a:cubicBezTo>
                  <a:cubicBezTo>
                    <a:pt x="16065" y="4350"/>
                    <a:pt x="16065" y="4578"/>
                    <a:pt x="15997" y="4783"/>
                  </a:cubicBezTo>
                  <a:cubicBezTo>
                    <a:pt x="15791" y="5423"/>
                    <a:pt x="15015" y="5605"/>
                    <a:pt x="14353" y="5719"/>
                  </a:cubicBezTo>
                  <a:cubicBezTo>
                    <a:pt x="14473" y="6130"/>
                    <a:pt x="14901" y="6336"/>
                    <a:pt x="15339" y="6336"/>
                  </a:cubicBezTo>
                  <a:cubicBezTo>
                    <a:pt x="15484" y="6336"/>
                    <a:pt x="15631" y="6313"/>
                    <a:pt x="15768" y="6267"/>
                  </a:cubicBezTo>
                  <a:cubicBezTo>
                    <a:pt x="16293" y="6107"/>
                    <a:pt x="16727" y="5696"/>
                    <a:pt x="17229" y="5423"/>
                  </a:cubicBezTo>
                  <a:cubicBezTo>
                    <a:pt x="17506" y="5271"/>
                    <a:pt x="17832" y="5169"/>
                    <a:pt x="18138" y="5169"/>
                  </a:cubicBezTo>
                  <a:cubicBezTo>
                    <a:pt x="18386" y="5169"/>
                    <a:pt x="18620" y="5236"/>
                    <a:pt x="18804" y="5400"/>
                  </a:cubicBezTo>
                  <a:cubicBezTo>
                    <a:pt x="19101" y="5674"/>
                    <a:pt x="19192" y="6062"/>
                    <a:pt x="19238" y="6450"/>
                  </a:cubicBezTo>
                  <a:cubicBezTo>
                    <a:pt x="19991" y="11311"/>
                    <a:pt x="19146" y="16356"/>
                    <a:pt x="17298" y="20898"/>
                  </a:cubicBezTo>
                  <a:cubicBezTo>
                    <a:pt x="16750" y="22290"/>
                    <a:pt x="16088" y="23614"/>
                    <a:pt x="15380" y="24915"/>
                  </a:cubicBezTo>
                  <a:cubicBezTo>
                    <a:pt x="16430" y="21925"/>
                    <a:pt x="16955" y="18753"/>
                    <a:pt x="16932" y="15603"/>
                  </a:cubicBezTo>
                  <a:cubicBezTo>
                    <a:pt x="16932" y="13480"/>
                    <a:pt x="16613" y="11220"/>
                    <a:pt x="15152" y="9668"/>
                  </a:cubicBezTo>
                  <a:cubicBezTo>
                    <a:pt x="14855" y="9349"/>
                    <a:pt x="14490" y="9052"/>
                    <a:pt x="14056" y="8960"/>
                  </a:cubicBezTo>
                  <a:cubicBezTo>
                    <a:pt x="13940" y="8931"/>
                    <a:pt x="13823" y="8918"/>
                    <a:pt x="13707" y="8918"/>
                  </a:cubicBezTo>
                  <a:cubicBezTo>
                    <a:pt x="12825" y="8918"/>
                    <a:pt x="12001" y="9716"/>
                    <a:pt x="11820" y="10604"/>
                  </a:cubicBezTo>
                  <a:cubicBezTo>
                    <a:pt x="11614" y="11608"/>
                    <a:pt x="12025" y="12658"/>
                    <a:pt x="12596" y="13526"/>
                  </a:cubicBezTo>
                  <a:cubicBezTo>
                    <a:pt x="13166" y="14393"/>
                    <a:pt x="13897" y="15146"/>
                    <a:pt x="14422" y="16013"/>
                  </a:cubicBezTo>
                  <a:cubicBezTo>
                    <a:pt x="15449" y="17725"/>
                    <a:pt x="15677" y="19802"/>
                    <a:pt x="15449" y="21765"/>
                  </a:cubicBezTo>
                  <a:cubicBezTo>
                    <a:pt x="15221" y="23637"/>
                    <a:pt x="14627" y="25417"/>
                    <a:pt x="14034" y="27198"/>
                  </a:cubicBezTo>
                  <a:cubicBezTo>
                    <a:pt x="12664" y="29343"/>
                    <a:pt x="11089" y="31398"/>
                    <a:pt x="9446" y="33338"/>
                  </a:cubicBezTo>
                  <a:cubicBezTo>
                    <a:pt x="8829" y="34068"/>
                    <a:pt x="8190" y="34776"/>
                    <a:pt x="7551" y="35461"/>
                  </a:cubicBezTo>
                  <a:cubicBezTo>
                    <a:pt x="8213" y="34091"/>
                    <a:pt x="8601" y="32607"/>
                    <a:pt x="8966" y="31147"/>
                  </a:cubicBezTo>
                  <a:cubicBezTo>
                    <a:pt x="9811" y="27746"/>
                    <a:pt x="10678" y="24322"/>
                    <a:pt x="10838" y="20807"/>
                  </a:cubicBezTo>
                  <a:cubicBezTo>
                    <a:pt x="10907" y="19437"/>
                    <a:pt x="10838" y="17954"/>
                    <a:pt x="9994" y="16881"/>
                  </a:cubicBezTo>
                  <a:cubicBezTo>
                    <a:pt x="9879" y="16744"/>
                    <a:pt x="9742" y="16607"/>
                    <a:pt x="9583" y="16561"/>
                  </a:cubicBezTo>
                  <a:cubicBezTo>
                    <a:pt x="9538" y="16550"/>
                    <a:pt x="9494" y="16545"/>
                    <a:pt x="9450" y="16545"/>
                  </a:cubicBezTo>
                  <a:cubicBezTo>
                    <a:pt x="9228" y="16545"/>
                    <a:pt x="9024" y="16679"/>
                    <a:pt x="8852" y="16812"/>
                  </a:cubicBezTo>
                  <a:cubicBezTo>
                    <a:pt x="8031" y="17520"/>
                    <a:pt x="7483" y="18501"/>
                    <a:pt x="7118" y="19506"/>
                  </a:cubicBezTo>
                  <a:cubicBezTo>
                    <a:pt x="6113" y="22176"/>
                    <a:pt x="6159" y="25098"/>
                    <a:pt x="6433" y="27928"/>
                  </a:cubicBezTo>
                  <a:cubicBezTo>
                    <a:pt x="6684" y="30667"/>
                    <a:pt x="7095" y="33384"/>
                    <a:pt x="6912" y="36100"/>
                  </a:cubicBezTo>
                  <a:cubicBezTo>
                    <a:pt x="4972" y="38086"/>
                    <a:pt x="2804" y="39866"/>
                    <a:pt x="338" y="41144"/>
                  </a:cubicBezTo>
                  <a:cubicBezTo>
                    <a:pt x="315" y="41138"/>
                    <a:pt x="293" y="41135"/>
                    <a:pt x="273" y="41135"/>
                  </a:cubicBezTo>
                  <a:cubicBezTo>
                    <a:pt x="1" y="41135"/>
                    <a:pt x="41" y="41677"/>
                    <a:pt x="338" y="41783"/>
                  </a:cubicBezTo>
                  <a:cubicBezTo>
                    <a:pt x="402" y="41806"/>
                    <a:pt x="467" y="41816"/>
                    <a:pt x="532" y="41816"/>
                  </a:cubicBezTo>
                  <a:cubicBezTo>
                    <a:pt x="792" y="41816"/>
                    <a:pt x="1055" y="41655"/>
                    <a:pt x="1274" y="41509"/>
                  </a:cubicBezTo>
                  <a:cubicBezTo>
                    <a:pt x="3488" y="40026"/>
                    <a:pt x="5543" y="38337"/>
                    <a:pt x="7460" y="36465"/>
                  </a:cubicBezTo>
                  <a:cubicBezTo>
                    <a:pt x="7648" y="36470"/>
                    <a:pt x="7836" y="36472"/>
                    <a:pt x="8024" y="36472"/>
                  </a:cubicBezTo>
                  <a:cubicBezTo>
                    <a:pt x="12339" y="36472"/>
                    <a:pt x="16707" y="35223"/>
                    <a:pt x="20425" y="32927"/>
                  </a:cubicBezTo>
                  <a:cubicBezTo>
                    <a:pt x="21771" y="32082"/>
                    <a:pt x="23141" y="31010"/>
                    <a:pt x="23552" y="29480"/>
                  </a:cubicBezTo>
                  <a:cubicBezTo>
                    <a:pt x="23643" y="29184"/>
                    <a:pt x="23689" y="28841"/>
                    <a:pt x="23575" y="28545"/>
                  </a:cubicBezTo>
                  <a:cubicBezTo>
                    <a:pt x="23415" y="28111"/>
                    <a:pt x="22913" y="27837"/>
                    <a:pt x="22456" y="27814"/>
                  </a:cubicBezTo>
                  <a:cubicBezTo>
                    <a:pt x="22429" y="27813"/>
                    <a:pt x="22402" y="27812"/>
                    <a:pt x="22374" y="27812"/>
                  </a:cubicBezTo>
                  <a:cubicBezTo>
                    <a:pt x="21925" y="27812"/>
                    <a:pt x="21496" y="27986"/>
                    <a:pt x="21087" y="28179"/>
                  </a:cubicBezTo>
                  <a:cubicBezTo>
                    <a:pt x="19420" y="28955"/>
                    <a:pt x="18028" y="30211"/>
                    <a:pt x="16522" y="31261"/>
                  </a:cubicBezTo>
                  <a:cubicBezTo>
                    <a:pt x="14102" y="32950"/>
                    <a:pt x="11386" y="34160"/>
                    <a:pt x="8647" y="35278"/>
                  </a:cubicBezTo>
                  <a:cubicBezTo>
                    <a:pt x="10770" y="33041"/>
                    <a:pt x="12687" y="30599"/>
                    <a:pt x="14330" y="27997"/>
                  </a:cubicBezTo>
                  <a:cubicBezTo>
                    <a:pt x="14516" y="28096"/>
                    <a:pt x="14742" y="28134"/>
                    <a:pt x="14979" y="28134"/>
                  </a:cubicBezTo>
                  <a:cubicBezTo>
                    <a:pt x="15179" y="28134"/>
                    <a:pt x="15387" y="28107"/>
                    <a:pt x="15586" y="28065"/>
                  </a:cubicBezTo>
                  <a:cubicBezTo>
                    <a:pt x="18553" y="27563"/>
                    <a:pt x="21178" y="25874"/>
                    <a:pt x="23392" y="23843"/>
                  </a:cubicBezTo>
                  <a:cubicBezTo>
                    <a:pt x="25218" y="22176"/>
                    <a:pt x="26861" y="20168"/>
                    <a:pt x="27455" y="17771"/>
                  </a:cubicBezTo>
                  <a:cubicBezTo>
                    <a:pt x="27592" y="17109"/>
                    <a:pt x="27660" y="16333"/>
                    <a:pt x="27227" y="15808"/>
                  </a:cubicBezTo>
                  <a:cubicBezTo>
                    <a:pt x="26936" y="15457"/>
                    <a:pt x="26498" y="15299"/>
                    <a:pt x="26042" y="15299"/>
                  </a:cubicBezTo>
                  <a:cubicBezTo>
                    <a:pt x="25638" y="15299"/>
                    <a:pt x="25219" y="15423"/>
                    <a:pt x="24876" y="15648"/>
                  </a:cubicBezTo>
                  <a:cubicBezTo>
                    <a:pt x="24168" y="16128"/>
                    <a:pt x="23734" y="16927"/>
                    <a:pt x="23323" y="17680"/>
                  </a:cubicBezTo>
                  <a:cubicBezTo>
                    <a:pt x="22022" y="20099"/>
                    <a:pt x="20607" y="22519"/>
                    <a:pt x="18599" y="24390"/>
                  </a:cubicBezTo>
                  <a:cubicBezTo>
                    <a:pt x="17480" y="25417"/>
                    <a:pt x="16202" y="26285"/>
                    <a:pt x="14878" y="27084"/>
                  </a:cubicBezTo>
                  <a:cubicBezTo>
                    <a:pt x="16864" y="23706"/>
                    <a:pt x="18393" y="20099"/>
                    <a:pt x="19375" y="16310"/>
                  </a:cubicBezTo>
                  <a:cubicBezTo>
                    <a:pt x="19420" y="16105"/>
                    <a:pt x="19489" y="15922"/>
                    <a:pt x="19534" y="15717"/>
                  </a:cubicBezTo>
                  <a:cubicBezTo>
                    <a:pt x="21292" y="13731"/>
                    <a:pt x="23232" y="11791"/>
                    <a:pt x="25286" y="10033"/>
                  </a:cubicBezTo>
                  <a:cubicBezTo>
                    <a:pt x="27592" y="8070"/>
                    <a:pt x="30125" y="6199"/>
                    <a:pt x="31563" y="3551"/>
                  </a:cubicBezTo>
                  <a:cubicBezTo>
                    <a:pt x="32088" y="2592"/>
                    <a:pt x="32408" y="1291"/>
                    <a:pt x="31655" y="515"/>
                  </a:cubicBezTo>
                  <a:cubicBezTo>
                    <a:pt x="31310" y="146"/>
                    <a:pt x="30822" y="1"/>
                    <a:pt x="303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4"/>
          <p:cNvGrpSpPr/>
          <p:nvPr/>
        </p:nvGrpSpPr>
        <p:grpSpPr>
          <a:xfrm rot="-1703417">
            <a:off x="675637" y="933608"/>
            <a:ext cx="199308" cy="251696"/>
            <a:chOff x="3311031" y="3025663"/>
            <a:chExt cx="308584" cy="389695"/>
          </a:xfrm>
        </p:grpSpPr>
        <p:sp>
          <p:nvSpPr>
            <p:cNvPr id="68" name="Google Shape;68;p4"/>
            <p:cNvSpPr/>
            <p:nvPr/>
          </p:nvSpPr>
          <p:spPr>
            <a:xfrm flipH="1">
              <a:off x="3311031" y="3025663"/>
              <a:ext cx="308584" cy="389695"/>
            </a:xfrm>
            <a:custGeom>
              <a:avLst/>
              <a:gdLst/>
              <a:ahLst/>
              <a:cxnLst/>
              <a:rect l="l" t="t" r="r" b="b"/>
              <a:pathLst>
                <a:path w="15408" h="19458" extrusionOk="0">
                  <a:moveTo>
                    <a:pt x="11748" y="0"/>
                  </a:moveTo>
                  <a:cubicBezTo>
                    <a:pt x="11325" y="0"/>
                    <a:pt x="10903" y="69"/>
                    <a:pt x="10501" y="209"/>
                  </a:cubicBezTo>
                  <a:cubicBezTo>
                    <a:pt x="8789" y="802"/>
                    <a:pt x="7716" y="2445"/>
                    <a:pt x="6757" y="3998"/>
                  </a:cubicBezTo>
                  <a:cubicBezTo>
                    <a:pt x="4771" y="7239"/>
                    <a:pt x="2786" y="10503"/>
                    <a:pt x="777" y="13744"/>
                  </a:cubicBezTo>
                  <a:cubicBezTo>
                    <a:pt x="1" y="15022"/>
                    <a:pt x="161" y="17008"/>
                    <a:pt x="1279" y="18263"/>
                  </a:cubicBezTo>
                  <a:cubicBezTo>
                    <a:pt x="1958" y="19027"/>
                    <a:pt x="2996" y="19458"/>
                    <a:pt x="4019" y="19458"/>
                  </a:cubicBezTo>
                  <a:cubicBezTo>
                    <a:pt x="4647" y="19458"/>
                    <a:pt x="5269" y="19295"/>
                    <a:pt x="5799" y="18948"/>
                  </a:cubicBezTo>
                  <a:cubicBezTo>
                    <a:pt x="6278" y="18629"/>
                    <a:pt x="6666" y="18218"/>
                    <a:pt x="7031" y="17761"/>
                  </a:cubicBezTo>
                  <a:cubicBezTo>
                    <a:pt x="7579" y="17099"/>
                    <a:pt x="8058" y="16392"/>
                    <a:pt x="8538" y="15661"/>
                  </a:cubicBezTo>
                  <a:cubicBezTo>
                    <a:pt x="10683" y="12443"/>
                    <a:pt x="12852" y="9225"/>
                    <a:pt x="14586" y="5755"/>
                  </a:cubicBezTo>
                  <a:cubicBezTo>
                    <a:pt x="14906" y="5116"/>
                    <a:pt x="15225" y="4431"/>
                    <a:pt x="15294" y="3701"/>
                  </a:cubicBezTo>
                  <a:cubicBezTo>
                    <a:pt x="15408" y="2537"/>
                    <a:pt x="14837" y="1327"/>
                    <a:pt x="13879" y="642"/>
                  </a:cubicBezTo>
                  <a:cubicBezTo>
                    <a:pt x="13250" y="218"/>
                    <a:pt x="12500" y="0"/>
                    <a:pt x="11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flipH="1">
              <a:off x="3311033" y="3038519"/>
              <a:ext cx="285712" cy="376837"/>
            </a:xfrm>
            <a:custGeom>
              <a:avLst/>
              <a:gdLst/>
              <a:ahLst/>
              <a:cxnLst/>
              <a:rect l="l" t="t" r="r" b="b"/>
              <a:pathLst>
                <a:path w="14266" h="18816" extrusionOk="0">
                  <a:moveTo>
                    <a:pt x="12737" y="0"/>
                  </a:moveTo>
                  <a:cubicBezTo>
                    <a:pt x="12737" y="0"/>
                    <a:pt x="13262" y="2306"/>
                    <a:pt x="11641" y="4816"/>
                  </a:cubicBezTo>
                  <a:cubicBezTo>
                    <a:pt x="10020" y="7327"/>
                    <a:pt x="5181" y="15156"/>
                    <a:pt x="3903" y="16571"/>
                  </a:cubicBezTo>
                  <a:cubicBezTo>
                    <a:pt x="3155" y="17401"/>
                    <a:pt x="1970" y="17599"/>
                    <a:pt x="1100" y="17599"/>
                  </a:cubicBezTo>
                  <a:cubicBezTo>
                    <a:pt x="510" y="17599"/>
                    <a:pt x="65" y="17508"/>
                    <a:pt x="0" y="17462"/>
                  </a:cubicBezTo>
                  <a:lnTo>
                    <a:pt x="0" y="17462"/>
                  </a:lnTo>
                  <a:cubicBezTo>
                    <a:pt x="46" y="17507"/>
                    <a:pt x="91" y="17553"/>
                    <a:pt x="137" y="17621"/>
                  </a:cubicBezTo>
                  <a:cubicBezTo>
                    <a:pt x="816" y="18385"/>
                    <a:pt x="1854" y="18816"/>
                    <a:pt x="2877" y="18816"/>
                  </a:cubicBezTo>
                  <a:cubicBezTo>
                    <a:pt x="3505" y="18816"/>
                    <a:pt x="4127" y="18653"/>
                    <a:pt x="4657" y="18306"/>
                  </a:cubicBezTo>
                  <a:cubicBezTo>
                    <a:pt x="5136" y="17987"/>
                    <a:pt x="5524" y="17576"/>
                    <a:pt x="5889" y="17119"/>
                  </a:cubicBezTo>
                  <a:cubicBezTo>
                    <a:pt x="6414" y="16457"/>
                    <a:pt x="6916" y="15750"/>
                    <a:pt x="7396" y="15019"/>
                  </a:cubicBezTo>
                  <a:cubicBezTo>
                    <a:pt x="9541" y="11801"/>
                    <a:pt x="11710" y="8583"/>
                    <a:pt x="13444" y="5113"/>
                  </a:cubicBezTo>
                  <a:cubicBezTo>
                    <a:pt x="13764" y="4474"/>
                    <a:pt x="14083" y="3789"/>
                    <a:pt x="14152" y="3059"/>
                  </a:cubicBezTo>
                  <a:cubicBezTo>
                    <a:pt x="14266" y="1895"/>
                    <a:pt x="13695" y="685"/>
                    <a:pt x="12737" y="0"/>
                  </a:cubicBezTo>
                  <a:close/>
                </a:path>
              </a:pathLst>
            </a:custGeom>
            <a:solidFill>
              <a:srgbClr val="191919">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flipH="1">
              <a:off x="3397429" y="3183403"/>
              <a:ext cx="222185" cy="231938"/>
            </a:xfrm>
            <a:custGeom>
              <a:avLst/>
              <a:gdLst/>
              <a:ahLst/>
              <a:cxnLst/>
              <a:rect l="l" t="t" r="r" b="b"/>
              <a:pathLst>
                <a:path w="11094" h="11581" extrusionOk="0">
                  <a:moveTo>
                    <a:pt x="4383" y="1"/>
                  </a:moveTo>
                  <a:cubicBezTo>
                    <a:pt x="3174" y="1964"/>
                    <a:pt x="1987" y="3927"/>
                    <a:pt x="777" y="5867"/>
                  </a:cubicBezTo>
                  <a:cubicBezTo>
                    <a:pt x="1" y="7145"/>
                    <a:pt x="161" y="9131"/>
                    <a:pt x="1279" y="10386"/>
                  </a:cubicBezTo>
                  <a:cubicBezTo>
                    <a:pt x="1958" y="11150"/>
                    <a:pt x="2996" y="11581"/>
                    <a:pt x="4019" y="11581"/>
                  </a:cubicBezTo>
                  <a:cubicBezTo>
                    <a:pt x="4647" y="11581"/>
                    <a:pt x="5269" y="11418"/>
                    <a:pt x="5799" y="11071"/>
                  </a:cubicBezTo>
                  <a:cubicBezTo>
                    <a:pt x="6278" y="10752"/>
                    <a:pt x="6666" y="10341"/>
                    <a:pt x="7031" y="9884"/>
                  </a:cubicBezTo>
                  <a:cubicBezTo>
                    <a:pt x="7579" y="9222"/>
                    <a:pt x="8058" y="8515"/>
                    <a:pt x="8538" y="7784"/>
                  </a:cubicBezTo>
                  <a:cubicBezTo>
                    <a:pt x="9382" y="6506"/>
                    <a:pt x="10249" y="5228"/>
                    <a:pt x="11094" y="3927"/>
                  </a:cubicBezTo>
                  <a:lnTo>
                    <a:pt x="11094" y="3927"/>
                  </a:lnTo>
                  <a:cubicBezTo>
                    <a:pt x="10803" y="3978"/>
                    <a:pt x="10510" y="4002"/>
                    <a:pt x="10218" y="4002"/>
                  </a:cubicBezTo>
                  <a:cubicBezTo>
                    <a:pt x="9207" y="4002"/>
                    <a:pt x="8203" y="3718"/>
                    <a:pt x="7282" y="3311"/>
                  </a:cubicBezTo>
                  <a:cubicBezTo>
                    <a:pt x="6575" y="2991"/>
                    <a:pt x="5890" y="2603"/>
                    <a:pt x="5365" y="2055"/>
                  </a:cubicBezTo>
                  <a:cubicBezTo>
                    <a:pt x="4817" y="1507"/>
                    <a:pt x="4429" y="777"/>
                    <a:pt x="4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flipH="1">
              <a:off x="3397432" y="3259740"/>
              <a:ext cx="199314" cy="155594"/>
            </a:xfrm>
            <a:custGeom>
              <a:avLst/>
              <a:gdLst/>
              <a:ahLst/>
              <a:cxnLst/>
              <a:rect l="l" t="t" r="r" b="b"/>
              <a:pathLst>
                <a:path w="9952" h="7769" extrusionOk="0">
                  <a:moveTo>
                    <a:pt x="7669" y="1"/>
                  </a:moveTo>
                  <a:cubicBezTo>
                    <a:pt x="6095" y="2489"/>
                    <a:pt x="4542" y="4817"/>
                    <a:pt x="3903" y="5524"/>
                  </a:cubicBezTo>
                  <a:cubicBezTo>
                    <a:pt x="3155" y="6354"/>
                    <a:pt x="1970" y="6552"/>
                    <a:pt x="1100" y="6552"/>
                  </a:cubicBezTo>
                  <a:cubicBezTo>
                    <a:pt x="510" y="6552"/>
                    <a:pt x="65" y="6461"/>
                    <a:pt x="0" y="6415"/>
                  </a:cubicBezTo>
                  <a:lnTo>
                    <a:pt x="0" y="6415"/>
                  </a:lnTo>
                  <a:cubicBezTo>
                    <a:pt x="46" y="6460"/>
                    <a:pt x="91" y="6506"/>
                    <a:pt x="137" y="6574"/>
                  </a:cubicBezTo>
                  <a:cubicBezTo>
                    <a:pt x="816" y="7338"/>
                    <a:pt x="1854" y="7769"/>
                    <a:pt x="2877" y="7769"/>
                  </a:cubicBezTo>
                  <a:cubicBezTo>
                    <a:pt x="3505" y="7769"/>
                    <a:pt x="4127" y="7606"/>
                    <a:pt x="4657" y="7259"/>
                  </a:cubicBezTo>
                  <a:cubicBezTo>
                    <a:pt x="5136" y="6940"/>
                    <a:pt x="5524" y="6529"/>
                    <a:pt x="5889" y="6072"/>
                  </a:cubicBezTo>
                  <a:cubicBezTo>
                    <a:pt x="6437" y="5410"/>
                    <a:pt x="6916" y="4703"/>
                    <a:pt x="7396" y="3972"/>
                  </a:cubicBezTo>
                  <a:cubicBezTo>
                    <a:pt x="8240" y="2694"/>
                    <a:pt x="9107" y="1416"/>
                    <a:pt x="9952" y="115"/>
                  </a:cubicBezTo>
                  <a:lnTo>
                    <a:pt x="9952" y="115"/>
                  </a:lnTo>
                  <a:cubicBezTo>
                    <a:pt x="9679" y="164"/>
                    <a:pt x="9403" y="187"/>
                    <a:pt x="9126" y="187"/>
                  </a:cubicBezTo>
                  <a:cubicBezTo>
                    <a:pt x="8639" y="187"/>
                    <a:pt x="8150" y="117"/>
                    <a:pt x="7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4"/>
          <p:cNvGrpSpPr/>
          <p:nvPr/>
        </p:nvGrpSpPr>
        <p:grpSpPr>
          <a:xfrm>
            <a:off x="8596540" y="1478649"/>
            <a:ext cx="150927" cy="143533"/>
            <a:chOff x="3716290" y="4256524"/>
            <a:chExt cx="150927" cy="143533"/>
          </a:xfrm>
        </p:grpSpPr>
        <p:sp>
          <p:nvSpPr>
            <p:cNvPr id="73" name="Google Shape;73;p4"/>
            <p:cNvSpPr/>
            <p:nvPr/>
          </p:nvSpPr>
          <p:spPr>
            <a:xfrm>
              <a:off x="3723063" y="4256524"/>
              <a:ext cx="144154" cy="125102"/>
            </a:xfrm>
            <a:custGeom>
              <a:avLst/>
              <a:gdLst/>
              <a:ahLst/>
              <a:cxnLst/>
              <a:rect l="l" t="t" r="r" b="b"/>
              <a:pathLst>
                <a:path w="5342" h="4636" extrusionOk="0">
                  <a:moveTo>
                    <a:pt x="2617" y="1"/>
                  </a:moveTo>
                  <a:cubicBezTo>
                    <a:pt x="1907" y="1"/>
                    <a:pt x="1193" y="283"/>
                    <a:pt x="731" y="824"/>
                  </a:cubicBezTo>
                  <a:cubicBezTo>
                    <a:pt x="412" y="1189"/>
                    <a:pt x="1" y="2011"/>
                    <a:pt x="138" y="2810"/>
                  </a:cubicBezTo>
                  <a:cubicBezTo>
                    <a:pt x="252" y="3403"/>
                    <a:pt x="663" y="3905"/>
                    <a:pt x="1188" y="4202"/>
                  </a:cubicBezTo>
                  <a:cubicBezTo>
                    <a:pt x="1713" y="4499"/>
                    <a:pt x="2306" y="4613"/>
                    <a:pt x="2900" y="4636"/>
                  </a:cubicBezTo>
                  <a:cubicBezTo>
                    <a:pt x="3242" y="4636"/>
                    <a:pt x="3584" y="4613"/>
                    <a:pt x="3881" y="4476"/>
                  </a:cubicBezTo>
                  <a:cubicBezTo>
                    <a:pt x="4201" y="4339"/>
                    <a:pt x="4475" y="4065"/>
                    <a:pt x="4680" y="3768"/>
                  </a:cubicBezTo>
                  <a:cubicBezTo>
                    <a:pt x="5342" y="2741"/>
                    <a:pt x="5068" y="1212"/>
                    <a:pt x="4064" y="459"/>
                  </a:cubicBezTo>
                  <a:cubicBezTo>
                    <a:pt x="3650" y="151"/>
                    <a:pt x="3135" y="1"/>
                    <a:pt x="2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3752018" y="4279812"/>
              <a:ext cx="83195" cy="76610"/>
            </a:xfrm>
            <a:custGeom>
              <a:avLst/>
              <a:gdLst/>
              <a:ahLst/>
              <a:cxnLst/>
              <a:rect l="l" t="t" r="r" b="b"/>
              <a:pathLst>
                <a:path w="3083" h="2839" extrusionOk="0">
                  <a:moveTo>
                    <a:pt x="1286" y="1"/>
                  </a:moveTo>
                  <a:cubicBezTo>
                    <a:pt x="1219" y="1"/>
                    <a:pt x="1134" y="45"/>
                    <a:pt x="1096" y="121"/>
                  </a:cubicBezTo>
                  <a:cubicBezTo>
                    <a:pt x="1051" y="189"/>
                    <a:pt x="1028" y="280"/>
                    <a:pt x="1028" y="372"/>
                  </a:cubicBezTo>
                  <a:cubicBezTo>
                    <a:pt x="1005" y="668"/>
                    <a:pt x="1028" y="965"/>
                    <a:pt x="1073" y="1239"/>
                  </a:cubicBezTo>
                  <a:cubicBezTo>
                    <a:pt x="1073" y="1262"/>
                    <a:pt x="1073" y="1307"/>
                    <a:pt x="1073" y="1353"/>
                  </a:cubicBezTo>
                  <a:cubicBezTo>
                    <a:pt x="1005" y="1376"/>
                    <a:pt x="914" y="1376"/>
                    <a:pt x="822" y="1399"/>
                  </a:cubicBezTo>
                  <a:cubicBezTo>
                    <a:pt x="754" y="1422"/>
                    <a:pt x="503" y="1513"/>
                    <a:pt x="229" y="1604"/>
                  </a:cubicBezTo>
                  <a:cubicBezTo>
                    <a:pt x="138" y="1627"/>
                    <a:pt x="1" y="1741"/>
                    <a:pt x="69" y="1832"/>
                  </a:cubicBezTo>
                  <a:cubicBezTo>
                    <a:pt x="92" y="1878"/>
                    <a:pt x="160" y="1878"/>
                    <a:pt x="229" y="1878"/>
                  </a:cubicBezTo>
                  <a:cubicBezTo>
                    <a:pt x="548" y="1878"/>
                    <a:pt x="868" y="1855"/>
                    <a:pt x="1188" y="1810"/>
                  </a:cubicBezTo>
                  <a:cubicBezTo>
                    <a:pt x="1279" y="2084"/>
                    <a:pt x="1416" y="2403"/>
                    <a:pt x="1576" y="2700"/>
                  </a:cubicBezTo>
                  <a:cubicBezTo>
                    <a:pt x="1621" y="2745"/>
                    <a:pt x="1644" y="2814"/>
                    <a:pt x="1713" y="2837"/>
                  </a:cubicBezTo>
                  <a:cubicBezTo>
                    <a:pt x="1720" y="2838"/>
                    <a:pt x="1728" y="2839"/>
                    <a:pt x="1735" y="2839"/>
                  </a:cubicBezTo>
                  <a:cubicBezTo>
                    <a:pt x="1857" y="2839"/>
                    <a:pt x="1918" y="2669"/>
                    <a:pt x="1918" y="2540"/>
                  </a:cubicBezTo>
                  <a:cubicBezTo>
                    <a:pt x="1941" y="2243"/>
                    <a:pt x="1918" y="1969"/>
                    <a:pt x="1872" y="1673"/>
                  </a:cubicBezTo>
                  <a:cubicBezTo>
                    <a:pt x="2283" y="1581"/>
                    <a:pt x="2694" y="1467"/>
                    <a:pt x="3082" y="1307"/>
                  </a:cubicBezTo>
                  <a:cubicBezTo>
                    <a:pt x="3036" y="1170"/>
                    <a:pt x="2854" y="1148"/>
                    <a:pt x="2694" y="1148"/>
                  </a:cubicBezTo>
                  <a:cubicBezTo>
                    <a:pt x="2397" y="1148"/>
                    <a:pt x="2101" y="1170"/>
                    <a:pt x="1781" y="1216"/>
                  </a:cubicBezTo>
                  <a:cubicBezTo>
                    <a:pt x="1690" y="805"/>
                    <a:pt x="1530" y="394"/>
                    <a:pt x="1324" y="6"/>
                  </a:cubicBezTo>
                  <a:cubicBezTo>
                    <a:pt x="1313" y="2"/>
                    <a:pt x="1300" y="1"/>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3716290" y="4291065"/>
              <a:ext cx="138001" cy="108992"/>
            </a:xfrm>
            <a:custGeom>
              <a:avLst/>
              <a:gdLst/>
              <a:ahLst/>
              <a:cxnLst/>
              <a:rect l="l" t="t" r="r" b="b"/>
              <a:pathLst>
                <a:path w="5114" h="4039" extrusionOk="0">
                  <a:moveTo>
                    <a:pt x="686" y="0"/>
                  </a:moveTo>
                  <a:lnTo>
                    <a:pt x="686" y="0"/>
                  </a:lnTo>
                  <a:cubicBezTo>
                    <a:pt x="1" y="959"/>
                    <a:pt x="115" y="2397"/>
                    <a:pt x="914" y="3241"/>
                  </a:cubicBezTo>
                  <a:cubicBezTo>
                    <a:pt x="1396" y="3764"/>
                    <a:pt x="2101" y="4039"/>
                    <a:pt x="2806" y="4039"/>
                  </a:cubicBezTo>
                  <a:cubicBezTo>
                    <a:pt x="3270" y="4039"/>
                    <a:pt x="3733" y="3920"/>
                    <a:pt x="4132" y="3675"/>
                  </a:cubicBezTo>
                  <a:cubicBezTo>
                    <a:pt x="4360" y="3538"/>
                    <a:pt x="4566" y="3356"/>
                    <a:pt x="4726" y="3150"/>
                  </a:cubicBezTo>
                  <a:cubicBezTo>
                    <a:pt x="4931" y="2876"/>
                    <a:pt x="5022" y="2580"/>
                    <a:pt x="5091" y="2260"/>
                  </a:cubicBezTo>
                  <a:cubicBezTo>
                    <a:pt x="5091" y="2214"/>
                    <a:pt x="5114" y="2169"/>
                    <a:pt x="5114" y="2123"/>
                  </a:cubicBezTo>
                  <a:lnTo>
                    <a:pt x="5114" y="2123"/>
                  </a:lnTo>
                  <a:cubicBezTo>
                    <a:pt x="5068" y="2237"/>
                    <a:pt x="4999" y="2374"/>
                    <a:pt x="4931" y="2488"/>
                  </a:cubicBezTo>
                  <a:cubicBezTo>
                    <a:pt x="4726" y="2785"/>
                    <a:pt x="4475" y="3059"/>
                    <a:pt x="4132" y="3196"/>
                  </a:cubicBezTo>
                  <a:cubicBezTo>
                    <a:pt x="3835" y="3333"/>
                    <a:pt x="3493" y="3356"/>
                    <a:pt x="3151" y="3356"/>
                  </a:cubicBezTo>
                  <a:cubicBezTo>
                    <a:pt x="2557" y="3333"/>
                    <a:pt x="1964" y="3219"/>
                    <a:pt x="1439" y="2922"/>
                  </a:cubicBezTo>
                  <a:cubicBezTo>
                    <a:pt x="914" y="2625"/>
                    <a:pt x="503" y="2123"/>
                    <a:pt x="389" y="1530"/>
                  </a:cubicBezTo>
                  <a:cubicBezTo>
                    <a:pt x="297" y="982"/>
                    <a:pt x="457" y="411"/>
                    <a:pt x="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6"/>
        <p:cNvGrpSpPr/>
        <p:nvPr/>
      </p:nvGrpSpPr>
      <p:grpSpPr>
        <a:xfrm>
          <a:off x="0" y="0"/>
          <a:ext cx="0" cy="0"/>
          <a:chOff x="0" y="0"/>
          <a:chExt cx="0" cy="0"/>
        </a:xfrm>
      </p:grpSpPr>
      <p:sp>
        <p:nvSpPr>
          <p:cNvPr id="77" name="Google Shape;77;p5"/>
          <p:cNvSpPr txBox="1">
            <a:spLocks noGrp="1"/>
          </p:cNvSpPr>
          <p:nvPr>
            <p:ph type="subTitle" idx="1"/>
          </p:nvPr>
        </p:nvSpPr>
        <p:spPr>
          <a:xfrm>
            <a:off x="849775" y="2573200"/>
            <a:ext cx="3348600" cy="4218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a:buNone/>
              <a:defRPr sz="2000">
                <a:solidFill>
                  <a:schemeClr val="accent1"/>
                </a:solidFill>
                <a:latin typeface="Archivo Black"/>
                <a:ea typeface="Archivo Black"/>
                <a:cs typeface="Archivo Black"/>
                <a:sym typeface="Archivo Black"/>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8" name="Google Shape;78;p5"/>
          <p:cNvSpPr txBox="1">
            <a:spLocks noGrp="1"/>
          </p:cNvSpPr>
          <p:nvPr>
            <p:ph type="subTitle" idx="2"/>
          </p:nvPr>
        </p:nvSpPr>
        <p:spPr>
          <a:xfrm>
            <a:off x="4945650" y="2573200"/>
            <a:ext cx="3348600" cy="42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accent1"/>
                </a:solidFill>
                <a:latin typeface="Archivo Black"/>
                <a:ea typeface="Archivo Black"/>
                <a:cs typeface="Archivo Black"/>
                <a:sym typeface="Archivo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9" name="Google Shape;79;p5"/>
          <p:cNvSpPr txBox="1">
            <a:spLocks noGrp="1"/>
          </p:cNvSpPr>
          <p:nvPr>
            <p:ph type="subTitle" idx="3"/>
          </p:nvPr>
        </p:nvSpPr>
        <p:spPr>
          <a:xfrm>
            <a:off x="849775" y="2995075"/>
            <a:ext cx="3348600" cy="10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 name="Google Shape;80;p5"/>
          <p:cNvSpPr txBox="1">
            <a:spLocks noGrp="1"/>
          </p:cNvSpPr>
          <p:nvPr>
            <p:ph type="subTitle" idx="4"/>
          </p:nvPr>
        </p:nvSpPr>
        <p:spPr>
          <a:xfrm>
            <a:off x="4945650" y="2995075"/>
            <a:ext cx="3348600" cy="10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 name="Google Shape;81;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2" name="Google Shape;82;p5"/>
          <p:cNvSpPr/>
          <p:nvPr/>
        </p:nvSpPr>
        <p:spPr>
          <a:xfrm rot="-6816878" flipH="1">
            <a:off x="540997" y="4282636"/>
            <a:ext cx="122986" cy="192019"/>
          </a:xfrm>
          <a:custGeom>
            <a:avLst/>
            <a:gdLst/>
            <a:ahLst/>
            <a:cxnLst/>
            <a:rect l="l" t="t" r="r" b="b"/>
            <a:pathLst>
              <a:path w="6141" h="9588" extrusionOk="0">
                <a:moveTo>
                  <a:pt x="5935" y="366"/>
                </a:moveTo>
                <a:lnTo>
                  <a:pt x="5935" y="366"/>
                </a:lnTo>
                <a:cubicBezTo>
                  <a:pt x="5821" y="3356"/>
                  <a:pt x="5547" y="6369"/>
                  <a:pt x="5090" y="9336"/>
                </a:cubicBezTo>
                <a:cubicBezTo>
                  <a:pt x="3424" y="8811"/>
                  <a:pt x="1826" y="8081"/>
                  <a:pt x="274" y="7373"/>
                </a:cubicBezTo>
                <a:cubicBezTo>
                  <a:pt x="1895" y="4840"/>
                  <a:pt x="3789" y="2489"/>
                  <a:pt x="5935" y="366"/>
                </a:cubicBezTo>
                <a:close/>
                <a:moveTo>
                  <a:pt x="6095" y="1"/>
                </a:moveTo>
                <a:cubicBezTo>
                  <a:pt x="6049" y="1"/>
                  <a:pt x="6003" y="1"/>
                  <a:pt x="5958" y="24"/>
                </a:cubicBezTo>
                <a:cubicBezTo>
                  <a:pt x="3721" y="2238"/>
                  <a:pt x="1712" y="4703"/>
                  <a:pt x="23" y="7350"/>
                </a:cubicBezTo>
                <a:cubicBezTo>
                  <a:pt x="0" y="7396"/>
                  <a:pt x="0" y="7419"/>
                  <a:pt x="23" y="7442"/>
                </a:cubicBezTo>
                <a:cubicBezTo>
                  <a:pt x="23" y="7465"/>
                  <a:pt x="46" y="7510"/>
                  <a:pt x="69" y="7510"/>
                </a:cubicBezTo>
                <a:cubicBezTo>
                  <a:pt x="1689" y="8264"/>
                  <a:pt x="3378" y="9040"/>
                  <a:pt x="5159" y="9565"/>
                </a:cubicBezTo>
                <a:cubicBezTo>
                  <a:pt x="5159" y="9587"/>
                  <a:pt x="5182" y="9587"/>
                  <a:pt x="5182" y="9587"/>
                </a:cubicBezTo>
                <a:cubicBezTo>
                  <a:pt x="5204" y="9587"/>
                  <a:pt x="5227" y="9565"/>
                  <a:pt x="5250" y="9565"/>
                </a:cubicBezTo>
                <a:cubicBezTo>
                  <a:pt x="5273" y="9542"/>
                  <a:pt x="5296" y="9519"/>
                  <a:pt x="5296" y="9496"/>
                </a:cubicBezTo>
                <a:cubicBezTo>
                  <a:pt x="5752" y="6392"/>
                  <a:pt x="6049" y="3242"/>
                  <a:pt x="6140" y="115"/>
                </a:cubicBezTo>
                <a:cubicBezTo>
                  <a:pt x="6140" y="69"/>
                  <a:pt x="6117" y="24"/>
                  <a:pt x="6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6560881" y="4965629"/>
            <a:ext cx="106526" cy="101620"/>
          </a:xfrm>
          <a:custGeom>
            <a:avLst/>
            <a:gdLst/>
            <a:ahLst/>
            <a:cxnLst/>
            <a:rect l="l" t="t" r="r" b="b"/>
            <a:pathLst>
              <a:path w="5319" h="5074" extrusionOk="0">
                <a:moveTo>
                  <a:pt x="3013" y="212"/>
                </a:moveTo>
                <a:cubicBezTo>
                  <a:pt x="3378" y="212"/>
                  <a:pt x="3675" y="281"/>
                  <a:pt x="3949" y="418"/>
                </a:cubicBezTo>
                <a:cubicBezTo>
                  <a:pt x="4565" y="714"/>
                  <a:pt x="5022" y="1422"/>
                  <a:pt x="5067" y="2198"/>
                </a:cubicBezTo>
                <a:cubicBezTo>
                  <a:pt x="5113" y="3020"/>
                  <a:pt x="4816" y="3773"/>
                  <a:pt x="4291" y="4184"/>
                </a:cubicBezTo>
                <a:cubicBezTo>
                  <a:pt x="3766" y="4617"/>
                  <a:pt x="3105" y="4846"/>
                  <a:pt x="2420" y="4846"/>
                </a:cubicBezTo>
                <a:cubicBezTo>
                  <a:pt x="2392" y="4847"/>
                  <a:pt x="2364" y="4847"/>
                  <a:pt x="2337" y="4847"/>
                </a:cubicBezTo>
                <a:cubicBezTo>
                  <a:pt x="1705" y="4847"/>
                  <a:pt x="1103" y="4599"/>
                  <a:pt x="754" y="4184"/>
                </a:cubicBezTo>
                <a:cubicBezTo>
                  <a:pt x="502" y="3864"/>
                  <a:pt x="343" y="3430"/>
                  <a:pt x="297" y="2905"/>
                </a:cubicBezTo>
                <a:cubicBezTo>
                  <a:pt x="229" y="2221"/>
                  <a:pt x="365" y="1604"/>
                  <a:pt x="708" y="1171"/>
                </a:cubicBezTo>
                <a:cubicBezTo>
                  <a:pt x="1027" y="783"/>
                  <a:pt x="1530" y="486"/>
                  <a:pt x="2191" y="326"/>
                </a:cubicBezTo>
                <a:cubicBezTo>
                  <a:pt x="2488" y="258"/>
                  <a:pt x="2762" y="212"/>
                  <a:pt x="3013" y="212"/>
                </a:cubicBezTo>
                <a:close/>
                <a:moveTo>
                  <a:pt x="3043" y="1"/>
                </a:moveTo>
                <a:cubicBezTo>
                  <a:pt x="2763" y="1"/>
                  <a:pt x="2463" y="42"/>
                  <a:pt x="2146" y="121"/>
                </a:cubicBezTo>
                <a:cubicBezTo>
                  <a:pt x="1415" y="303"/>
                  <a:pt x="890" y="600"/>
                  <a:pt x="548" y="1034"/>
                </a:cubicBezTo>
                <a:cubicBezTo>
                  <a:pt x="183" y="1513"/>
                  <a:pt x="0" y="2175"/>
                  <a:pt x="69" y="2928"/>
                </a:cubicBezTo>
                <a:cubicBezTo>
                  <a:pt x="137" y="3499"/>
                  <a:pt x="320" y="3978"/>
                  <a:pt x="594" y="4321"/>
                </a:cubicBezTo>
                <a:cubicBezTo>
                  <a:pt x="1005" y="4800"/>
                  <a:pt x="1667" y="5074"/>
                  <a:pt x="2397" y="5074"/>
                </a:cubicBezTo>
                <a:lnTo>
                  <a:pt x="2420" y="5074"/>
                </a:lnTo>
                <a:cubicBezTo>
                  <a:pt x="3150" y="5051"/>
                  <a:pt x="3858" y="4800"/>
                  <a:pt x="4428" y="4343"/>
                </a:cubicBezTo>
                <a:cubicBezTo>
                  <a:pt x="4999" y="3887"/>
                  <a:pt x="5319" y="3088"/>
                  <a:pt x="5273" y="2198"/>
                </a:cubicBezTo>
                <a:cubicBezTo>
                  <a:pt x="5227" y="1331"/>
                  <a:pt x="4725" y="554"/>
                  <a:pt x="4040" y="212"/>
                </a:cubicBezTo>
                <a:cubicBezTo>
                  <a:pt x="3743" y="70"/>
                  <a:pt x="3409"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3615878" y="4837952"/>
            <a:ext cx="68123" cy="64985"/>
          </a:xfrm>
          <a:custGeom>
            <a:avLst/>
            <a:gdLst/>
            <a:ahLst/>
            <a:cxnLst/>
            <a:rect l="l" t="t" r="r" b="b"/>
            <a:pathLst>
              <a:path w="5319" h="5074" extrusionOk="0">
                <a:moveTo>
                  <a:pt x="3013" y="212"/>
                </a:moveTo>
                <a:cubicBezTo>
                  <a:pt x="3378" y="212"/>
                  <a:pt x="3675" y="281"/>
                  <a:pt x="3949" y="418"/>
                </a:cubicBezTo>
                <a:cubicBezTo>
                  <a:pt x="4565" y="714"/>
                  <a:pt x="5022" y="1422"/>
                  <a:pt x="5067" y="2198"/>
                </a:cubicBezTo>
                <a:cubicBezTo>
                  <a:pt x="5113" y="3020"/>
                  <a:pt x="4816" y="3773"/>
                  <a:pt x="4291" y="4184"/>
                </a:cubicBezTo>
                <a:cubicBezTo>
                  <a:pt x="3766" y="4617"/>
                  <a:pt x="3105" y="4846"/>
                  <a:pt x="2420" y="4846"/>
                </a:cubicBezTo>
                <a:cubicBezTo>
                  <a:pt x="2392" y="4847"/>
                  <a:pt x="2364" y="4847"/>
                  <a:pt x="2337" y="4847"/>
                </a:cubicBezTo>
                <a:cubicBezTo>
                  <a:pt x="1705" y="4847"/>
                  <a:pt x="1103" y="4599"/>
                  <a:pt x="754" y="4184"/>
                </a:cubicBezTo>
                <a:cubicBezTo>
                  <a:pt x="502" y="3864"/>
                  <a:pt x="343" y="3430"/>
                  <a:pt x="297" y="2905"/>
                </a:cubicBezTo>
                <a:cubicBezTo>
                  <a:pt x="229" y="2221"/>
                  <a:pt x="365" y="1604"/>
                  <a:pt x="708" y="1171"/>
                </a:cubicBezTo>
                <a:cubicBezTo>
                  <a:pt x="1027" y="783"/>
                  <a:pt x="1530" y="486"/>
                  <a:pt x="2191" y="326"/>
                </a:cubicBezTo>
                <a:cubicBezTo>
                  <a:pt x="2488" y="258"/>
                  <a:pt x="2762" y="212"/>
                  <a:pt x="3013" y="212"/>
                </a:cubicBezTo>
                <a:close/>
                <a:moveTo>
                  <a:pt x="3043" y="1"/>
                </a:moveTo>
                <a:cubicBezTo>
                  <a:pt x="2763" y="1"/>
                  <a:pt x="2463" y="42"/>
                  <a:pt x="2146" y="121"/>
                </a:cubicBezTo>
                <a:cubicBezTo>
                  <a:pt x="1415" y="303"/>
                  <a:pt x="890" y="600"/>
                  <a:pt x="548" y="1034"/>
                </a:cubicBezTo>
                <a:cubicBezTo>
                  <a:pt x="183" y="1513"/>
                  <a:pt x="0" y="2175"/>
                  <a:pt x="69" y="2928"/>
                </a:cubicBezTo>
                <a:cubicBezTo>
                  <a:pt x="137" y="3499"/>
                  <a:pt x="320" y="3978"/>
                  <a:pt x="594" y="4321"/>
                </a:cubicBezTo>
                <a:cubicBezTo>
                  <a:pt x="1005" y="4800"/>
                  <a:pt x="1667" y="5074"/>
                  <a:pt x="2397" y="5074"/>
                </a:cubicBezTo>
                <a:lnTo>
                  <a:pt x="2420" y="5074"/>
                </a:lnTo>
                <a:cubicBezTo>
                  <a:pt x="3150" y="5051"/>
                  <a:pt x="3858" y="4800"/>
                  <a:pt x="4428" y="4343"/>
                </a:cubicBezTo>
                <a:cubicBezTo>
                  <a:pt x="4999" y="3887"/>
                  <a:pt x="5319" y="3088"/>
                  <a:pt x="5273" y="2198"/>
                </a:cubicBezTo>
                <a:cubicBezTo>
                  <a:pt x="5227" y="1331"/>
                  <a:pt x="4725" y="554"/>
                  <a:pt x="4040" y="212"/>
                </a:cubicBezTo>
                <a:cubicBezTo>
                  <a:pt x="3743" y="70"/>
                  <a:pt x="3409"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rot="-5735881" flipH="1">
            <a:off x="8422919" y="4767152"/>
            <a:ext cx="143061" cy="117729"/>
          </a:xfrm>
          <a:custGeom>
            <a:avLst/>
            <a:gdLst/>
            <a:ahLst/>
            <a:cxnLst/>
            <a:rect l="l" t="t" r="r" b="b"/>
            <a:pathLst>
              <a:path w="6141" h="9588" extrusionOk="0">
                <a:moveTo>
                  <a:pt x="5935" y="366"/>
                </a:moveTo>
                <a:lnTo>
                  <a:pt x="5935" y="366"/>
                </a:lnTo>
                <a:cubicBezTo>
                  <a:pt x="5821" y="3356"/>
                  <a:pt x="5547" y="6369"/>
                  <a:pt x="5090" y="9336"/>
                </a:cubicBezTo>
                <a:cubicBezTo>
                  <a:pt x="3424" y="8811"/>
                  <a:pt x="1826" y="8081"/>
                  <a:pt x="274" y="7373"/>
                </a:cubicBezTo>
                <a:cubicBezTo>
                  <a:pt x="1895" y="4840"/>
                  <a:pt x="3789" y="2489"/>
                  <a:pt x="5935" y="366"/>
                </a:cubicBezTo>
                <a:close/>
                <a:moveTo>
                  <a:pt x="6095" y="1"/>
                </a:moveTo>
                <a:cubicBezTo>
                  <a:pt x="6049" y="1"/>
                  <a:pt x="6003" y="1"/>
                  <a:pt x="5958" y="24"/>
                </a:cubicBezTo>
                <a:cubicBezTo>
                  <a:pt x="3721" y="2238"/>
                  <a:pt x="1712" y="4703"/>
                  <a:pt x="23" y="7350"/>
                </a:cubicBezTo>
                <a:cubicBezTo>
                  <a:pt x="0" y="7396"/>
                  <a:pt x="0" y="7419"/>
                  <a:pt x="23" y="7442"/>
                </a:cubicBezTo>
                <a:cubicBezTo>
                  <a:pt x="23" y="7465"/>
                  <a:pt x="46" y="7510"/>
                  <a:pt x="69" y="7510"/>
                </a:cubicBezTo>
                <a:cubicBezTo>
                  <a:pt x="1689" y="8264"/>
                  <a:pt x="3378" y="9040"/>
                  <a:pt x="5159" y="9565"/>
                </a:cubicBezTo>
                <a:cubicBezTo>
                  <a:pt x="5159" y="9587"/>
                  <a:pt x="5182" y="9587"/>
                  <a:pt x="5182" y="9587"/>
                </a:cubicBezTo>
                <a:cubicBezTo>
                  <a:pt x="5204" y="9587"/>
                  <a:pt x="5227" y="9565"/>
                  <a:pt x="5250" y="9565"/>
                </a:cubicBezTo>
                <a:cubicBezTo>
                  <a:pt x="5273" y="9542"/>
                  <a:pt x="5296" y="9519"/>
                  <a:pt x="5296" y="9496"/>
                </a:cubicBezTo>
                <a:cubicBezTo>
                  <a:pt x="5752" y="6392"/>
                  <a:pt x="6049" y="3242"/>
                  <a:pt x="6140" y="115"/>
                </a:cubicBezTo>
                <a:cubicBezTo>
                  <a:pt x="6140" y="69"/>
                  <a:pt x="6117" y="24"/>
                  <a:pt x="6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1951612" y="4768189"/>
            <a:ext cx="204519" cy="204519"/>
          </a:xfrm>
          <a:custGeom>
            <a:avLst/>
            <a:gdLst/>
            <a:ahLst/>
            <a:cxnLst/>
            <a:rect l="l" t="t" r="r" b="b"/>
            <a:pathLst>
              <a:path w="7579" h="7579" extrusionOk="0">
                <a:moveTo>
                  <a:pt x="2625" y="1"/>
                </a:moveTo>
                <a:cubicBezTo>
                  <a:pt x="2397" y="1"/>
                  <a:pt x="2214" y="183"/>
                  <a:pt x="2214" y="412"/>
                </a:cubicBezTo>
                <a:lnTo>
                  <a:pt x="2214" y="1781"/>
                </a:lnTo>
                <a:cubicBezTo>
                  <a:pt x="2214" y="2032"/>
                  <a:pt x="2032" y="2215"/>
                  <a:pt x="1804" y="2215"/>
                </a:cubicBezTo>
                <a:lnTo>
                  <a:pt x="411" y="2215"/>
                </a:lnTo>
                <a:cubicBezTo>
                  <a:pt x="183" y="2215"/>
                  <a:pt x="0" y="2397"/>
                  <a:pt x="0" y="2626"/>
                </a:cubicBezTo>
                <a:lnTo>
                  <a:pt x="0" y="4954"/>
                </a:lnTo>
                <a:cubicBezTo>
                  <a:pt x="0" y="5182"/>
                  <a:pt x="183" y="5365"/>
                  <a:pt x="411" y="5365"/>
                </a:cubicBezTo>
                <a:lnTo>
                  <a:pt x="1804" y="5365"/>
                </a:lnTo>
                <a:cubicBezTo>
                  <a:pt x="2032" y="5365"/>
                  <a:pt x="2214" y="5547"/>
                  <a:pt x="2214" y="5775"/>
                </a:cubicBezTo>
                <a:lnTo>
                  <a:pt x="2214" y="7168"/>
                </a:lnTo>
                <a:cubicBezTo>
                  <a:pt x="2214" y="7396"/>
                  <a:pt x="2397" y="7579"/>
                  <a:pt x="2625" y="7579"/>
                </a:cubicBezTo>
                <a:lnTo>
                  <a:pt x="4953" y="7579"/>
                </a:lnTo>
                <a:cubicBezTo>
                  <a:pt x="5182" y="7579"/>
                  <a:pt x="5364" y="7396"/>
                  <a:pt x="5364" y="7168"/>
                </a:cubicBezTo>
                <a:lnTo>
                  <a:pt x="5364" y="5775"/>
                </a:lnTo>
                <a:cubicBezTo>
                  <a:pt x="5364" y="5547"/>
                  <a:pt x="5570" y="5365"/>
                  <a:pt x="5798" y="5365"/>
                </a:cubicBezTo>
                <a:lnTo>
                  <a:pt x="7168" y="5365"/>
                </a:lnTo>
                <a:cubicBezTo>
                  <a:pt x="7396" y="5365"/>
                  <a:pt x="7578" y="5182"/>
                  <a:pt x="7578" y="4954"/>
                </a:cubicBezTo>
                <a:lnTo>
                  <a:pt x="7578" y="2626"/>
                </a:lnTo>
                <a:cubicBezTo>
                  <a:pt x="7578" y="2397"/>
                  <a:pt x="7396" y="2215"/>
                  <a:pt x="7168" y="2215"/>
                </a:cubicBezTo>
                <a:lnTo>
                  <a:pt x="5798" y="2215"/>
                </a:lnTo>
                <a:cubicBezTo>
                  <a:pt x="5570" y="2215"/>
                  <a:pt x="5364" y="2032"/>
                  <a:pt x="5364" y="1781"/>
                </a:cubicBezTo>
                <a:lnTo>
                  <a:pt x="5364" y="412"/>
                </a:lnTo>
                <a:cubicBezTo>
                  <a:pt x="5364" y="183"/>
                  <a:pt x="5182" y="1"/>
                  <a:pt x="49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299801" y="999194"/>
            <a:ext cx="122989" cy="192024"/>
          </a:xfrm>
          <a:custGeom>
            <a:avLst/>
            <a:gdLst/>
            <a:ahLst/>
            <a:cxnLst/>
            <a:rect l="l" t="t" r="r" b="b"/>
            <a:pathLst>
              <a:path w="6141" h="9588" extrusionOk="0">
                <a:moveTo>
                  <a:pt x="5935" y="366"/>
                </a:moveTo>
                <a:lnTo>
                  <a:pt x="5935" y="366"/>
                </a:lnTo>
                <a:cubicBezTo>
                  <a:pt x="5821" y="3356"/>
                  <a:pt x="5547" y="6369"/>
                  <a:pt x="5090" y="9336"/>
                </a:cubicBezTo>
                <a:cubicBezTo>
                  <a:pt x="3424" y="8811"/>
                  <a:pt x="1826" y="8081"/>
                  <a:pt x="274" y="7373"/>
                </a:cubicBezTo>
                <a:cubicBezTo>
                  <a:pt x="1895" y="4840"/>
                  <a:pt x="3789" y="2489"/>
                  <a:pt x="5935" y="366"/>
                </a:cubicBezTo>
                <a:close/>
                <a:moveTo>
                  <a:pt x="6095" y="1"/>
                </a:moveTo>
                <a:cubicBezTo>
                  <a:pt x="6049" y="1"/>
                  <a:pt x="6003" y="1"/>
                  <a:pt x="5958" y="24"/>
                </a:cubicBezTo>
                <a:cubicBezTo>
                  <a:pt x="3721" y="2238"/>
                  <a:pt x="1712" y="4703"/>
                  <a:pt x="23" y="7350"/>
                </a:cubicBezTo>
                <a:cubicBezTo>
                  <a:pt x="0" y="7396"/>
                  <a:pt x="0" y="7419"/>
                  <a:pt x="23" y="7442"/>
                </a:cubicBezTo>
                <a:cubicBezTo>
                  <a:pt x="23" y="7465"/>
                  <a:pt x="46" y="7510"/>
                  <a:pt x="69" y="7510"/>
                </a:cubicBezTo>
                <a:cubicBezTo>
                  <a:pt x="1689" y="8264"/>
                  <a:pt x="3378" y="9040"/>
                  <a:pt x="5159" y="9565"/>
                </a:cubicBezTo>
                <a:cubicBezTo>
                  <a:pt x="5159" y="9587"/>
                  <a:pt x="5182" y="9587"/>
                  <a:pt x="5182" y="9587"/>
                </a:cubicBezTo>
                <a:cubicBezTo>
                  <a:pt x="5204" y="9587"/>
                  <a:pt x="5227" y="9565"/>
                  <a:pt x="5250" y="9565"/>
                </a:cubicBezTo>
                <a:cubicBezTo>
                  <a:pt x="5273" y="9542"/>
                  <a:pt x="5296" y="9519"/>
                  <a:pt x="5296" y="9496"/>
                </a:cubicBezTo>
                <a:cubicBezTo>
                  <a:pt x="5752" y="6392"/>
                  <a:pt x="6049" y="3242"/>
                  <a:pt x="6140" y="115"/>
                </a:cubicBezTo>
                <a:cubicBezTo>
                  <a:pt x="6140" y="69"/>
                  <a:pt x="6117" y="24"/>
                  <a:pt x="6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rot="-570776" flipH="1">
            <a:off x="8346100" y="4253614"/>
            <a:ext cx="904250" cy="1339752"/>
          </a:xfrm>
          <a:custGeom>
            <a:avLst/>
            <a:gdLst/>
            <a:ahLst/>
            <a:cxnLst/>
            <a:rect l="l" t="t" r="r" b="b"/>
            <a:pathLst>
              <a:path w="33508" h="49646" extrusionOk="0">
                <a:moveTo>
                  <a:pt x="12973" y="0"/>
                </a:moveTo>
                <a:cubicBezTo>
                  <a:pt x="11302" y="0"/>
                  <a:pt x="9993" y="1496"/>
                  <a:pt x="9427" y="3059"/>
                </a:cubicBezTo>
                <a:cubicBezTo>
                  <a:pt x="8103" y="6574"/>
                  <a:pt x="9359" y="10729"/>
                  <a:pt x="11915" y="13468"/>
                </a:cubicBezTo>
                <a:cubicBezTo>
                  <a:pt x="13033" y="14654"/>
                  <a:pt x="14449" y="15796"/>
                  <a:pt x="14631" y="17416"/>
                </a:cubicBezTo>
                <a:cubicBezTo>
                  <a:pt x="14700" y="18078"/>
                  <a:pt x="14540" y="18740"/>
                  <a:pt x="14517" y="19402"/>
                </a:cubicBezTo>
                <a:cubicBezTo>
                  <a:pt x="14471" y="20794"/>
                  <a:pt x="14974" y="22232"/>
                  <a:pt x="15955" y="23282"/>
                </a:cubicBezTo>
                <a:cubicBezTo>
                  <a:pt x="17233" y="24675"/>
                  <a:pt x="19242" y="25382"/>
                  <a:pt x="20201" y="27026"/>
                </a:cubicBezTo>
                <a:cubicBezTo>
                  <a:pt x="21410" y="29103"/>
                  <a:pt x="20497" y="31910"/>
                  <a:pt x="21684" y="34010"/>
                </a:cubicBezTo>
                <a:cubicBezTo>
                  <a:pt x="23031" y="36407"/>
                  <a:pt x="26432" y="36749"/>
                  <a:pt x="28281" y="38781"/>
                </a:cubicBezTo>
                <a:cubicBezTo>
                  <a:pt x="29285" y="39831"/>
                  <a:pt x="29742" y="41269"/>
                  <a:pt x="30404" y="42570"/>
                </a:cubicBezTo>
                <a:cubicBezTo>
                  <a:pt x="31043" y="43871"/>
                  <a:pt x="32070" y="45172"/>
                  <a:pt x="33508" y="45400"/>
                </a:cubicBezTo>
                <a:cubicBezTo>
                  <a:pt x="32024" y="44487"/>
                  <a:pt x="31454" y="42501"/>
                  <a:pt x="31202" y="40744"/>
                </a:cubicBezTo>
                <a:cubicBezTo>
                  <a:pt x="30951" y="38986"/>
                  <a:pt x="30746" y="37046"/>
                  <a:pt x="29468" y="35814"/>
                </a:cubicBezTo>
                <a:cubicBezTo>
                  <a:pt x="28737" y="35106"/>
                  <a:pt x="27733" y="34764"/>
                  <a:pt x="26934" y="34147"/>
                </a:cubicBezTo>
                <a:cubicBezTo>
                  <a:pt x="26112" y="33485"/>
                  <a:pt x="25496" y="32549"/>
                  <a:pt x="25245" y="31522"/>
                </a:cubicBezTo>
                <a:cubicBezTo>
                  <a:pt x="24789" y="29582"/>
                  <a:pt x="25565" y="27437"/>
                  <a:pt x="24720" y="25656"/>
                </a:cubicBezTo>
                <a:cubicBezTo>
                  <a:pt x="23921" y="23967"/>
                  <a:pt x="21844" y="23054"/>
                  <a:pt x="21296" y="21251"/>
                </a:cubicBezTo>
                <a:cubicBezTo>
                  <a:pt x="20817" y="19745"/>
                  <a:pt x="21570" y="18124"/>
                  <a:pt x="21273" y="16572"/>
                </a:cubicBezTo>
                <a:cubicBezTo>
                  <a:pt x="20863" y="14312"/>
                  <a:pt x="18443" y="13011"/>
                  <a:pt x="17416" y="10934"/>
                </a:cubicBezTo>
                <a:cubicBezTo>
                  <a:pt x="16777" y="9656"/>
                  <a:pt x="16708" y="8195"/>
                  <a:pt x="16686" y="6757"/>
                </a:cubicBezTo>
                <a:cubicBezTo>
                  <a:pt x="16663" y="5319"/>
                  <a:pt x="16686" y="3858"/>
                  <a:pt x="16161" y="2534"/>
                </a:cubicBezTo>
                <a:cubicBezTo>
                  <a:pt x="15636" y="1188"/>
                  <a:pt x="14449" y="23"/>
                  <a:pt x="13011" y="1"/>
                </a:cubicBezTo>
                <a:cubicBezTo>
                  <a:pt x="12998" y="0"/>
                  <a:pt x="12985" y="0"/>
                  <a:pt x="12973" y="0"/>
                </a:cubicBezTo>
                <a:close/>
                <a:moveTo>
                  <a:pt x="4392" y="14708"/>
                </a:moveTo>
                <a:cubicBezTo>
                  <a:pt x="3463" y="14708"/>
                  <a:pt x="2560" y="14973"/>
                  <a:pt x="1826" y="15567"/>
                </a:cubicBezTo>
                <a:cubicBezTo>
                  <a:pt x="434" y="16686"/>
                  <a:pt x="0" y="18763"/>
                  <a:pt x="571" y="20452"/>
                </a:cubicBezTo>
                <a:cubicBezTo>
                  <a:pt x="1142" y="22141"/>
                  <a:pt x="2602" y="23442"/>
                  <a:pt x="4269" y="24127"/>
                </a:cubicBezTo>
                <a:cubicBezTo>
                  <a:pt x="5455" y="24629"/>
                  <a:pt x="6916" y="24926"/>
                  <a:pt x="7555" y="26067"/>
                </a:cubicBezTo>
                <a:cubicBezTo>
                  <a:pt x="8080" y="27026"/>
                  <a:pt x="7829" y="28236"/>
                  <a:pt x="8263" y="29263"/>
                </a:cubicBezTo>
                <a:cubicBezTo>
                  <a:pt x="9222" y="31454"/>
                  <a:pt x="12554" y="31203"/>
                  <a:pt x="14243" y="32892"/>
                </a:cubicBezTo>
                <a:cubicBezTo>
                  <a:pt x="15430" y="34102"/>
                  <a:pt x="15544" y="35996"/>
                  <a:pt x="16434" y="37434"/>
                </a:cubicBezTo>
                <a:cubicBezTo>
                  <a:pt x="17279" y="38804"/>
                  <a:pt x="18763" y="39648"/>
                  <a:pt x="20269" y="40242"/>
                </a:cubicBezTo>
                <a:cubicBezTo>
                  <a:pt x="21296" y="40652"/>
                  <a:pt x="22369" y="40972"/>
                  <a:pt x="23282" y="41565"/>
                </a:cubicBezTo>
                <a:cubicBezTo>
                  <a:pt x="25907" y="43186"/>
                  <a:pt x="27094" y="46678"/>
                  <a:pt x="29947" y="47865"/>
                </a:cubicBezTo>
                <a:cubicBezTo>
                  <a:pt x="27025" y="46176"/>
                  <a:pt x="27048" y="42068"/>
                  <a:pt x="24811" y="40082"/>
                </a:cubicBezTo>
                <a:cubicBezTo>
                  <a:pt x="23487" y="38895"/>
                  <a:pt x="21479" y="38621"/>
                  <a:pt x="20292" y="37320"/>
                </a:cubicBezTo>
                <a:cubicBezTo>
                  <a:pt x="18375" y="35243"/>
                  <a:pt x="19310" y="31568"/>
                  <a:pt x="17393" y="29491"/>
                </a:cubicBezTo>
                <a:cubicBezTo>
                  <a:pt x="16161" y="28167"/>
                  <a:pt x="14083" y="27893"/>
                  <a:pt x="12828" y="26592"/>
                </a:cubicBezTo>
                <a:cubicBezTo>
                  <a:pt x="11755" y="25474"/>
                  <a:pt x="11504" y="23853"/>
                  <a:pt x="11162" y="22347"/>
                </a:cubicBezTo>
                <a:cubicBezTo>
                  <a:pt x="10682" y="20087"/>
                  <a:pt x="9884" y="17759"/>
                  <a:pt x="8172" y="16207"/>
                </a:cubicBezTo>
                <a:cubicBezTo>
                  <a:pt x="7156" y="15272"/>
                  <a:pt x="5747" y="14708"/>
                  <a:pt x="4392" y="14708"/>
                </a:cubicBezTo>
                <a:close/>
                <a:moveTo>
                  <a:pt x="5136" y="34284"/>
                </a:moveTo>
                <a:cubicBezTo>
                  <a:pt x="2876" y="34307"/>
                  <a:pt x="1210" y="36955"/>
                  <a:pt x="1826" y="39123"/>
                </a:cubicBezTo>
                <a:cubicBezTo>
                  <a:pt x="2433" y="41257"/>
                  <a:pt x="4719" y="42639"/>
                  <a:pt x="6945" y="42639"/>
                </a:cubicBezTo>
                <a:cubicBezTo>
                  <a:pt x="6981" y="42639"/>
                  <a:pt x="7017" y="42639"/>
                  <a:pt x="7053" y="42638"/>
                </a:cubicBezTo>
                <a:cubicBezTo>
                  <a:pt x="7470" y="42623"/>
                  <a:pt x="7888" y="42566"/>
                  <a:pt x="8305" y="42566"/>
                </a:cubicBezTo>
                <a:cubicBezTo>
                  <a:pt x="8504" y="42566"/>
                  <a:pt x="8703" y="42579"/>
                  <a:pt x="8902" y="42615"/>
                </a:cubicBezTo>
                <a:cubicBezTo>
                  <a:pt x="10591" y="42889"/>
                  <a:pt x="11755" y="44647"/>
                  <a:pt x="13444" y="44966"/>
                </a:cubicBezTo>
                <a:cubicBezTo>
                  <a:pt x="13658" y="45009"/>
                  <a:pt x="13873" y="45027"/>
                  <a:pt x="14088" y="45027"/>
                </a:cubicBezTo>
                <a:cubicBezTo>
                  <a:pt x="15090" y="45027"/>
                  <a:pt x="16104" y="44644"/>
                  <a:pt x="17118" y="44644"/>
                </a:cubicBezTo>
                <a:cubicBezTo>
                  <a:pt x="17164" y="44644"/>
                  <a:pt x="17210" y="44645"/>
                  <a:pt x="17256" y="44647"/>
                </a:cubicBezTo>
                <a:cubicBezTo>
                  <a:pt x="20877" y="44738"/>
                  <a:pt x="23021" y="49646"/>
                  <a:pt x="26658" y="49646"/>
                </a:cubicBezTo>
                <a:cubicBezTo>
                  <a:pt x="26666" y="49646"/>
                  <a:pt x="26675" y="49646"/>
                  <a:pt x="26683" y="49646"/>
                </a:cubicBezTo>
                <a:cubicBezTo>
                  <a:pt x="25450" y="48550"/>
                  <a:pt x="24400" y="47363"/>
                  <a:pt x="23716" y="45994"/>
                </a:cubicBezTo>
                <a:cubicBezTo>
                  <a:pt x="23236" y="45058"/>
                  <a:pt x="22894" y="43939"/>
                  <a:pt x="21981" y="43414"/>
                </a:cubicBezTo>
                <a:cubicBezTo>
                  <a:pt x="21342" y="43026"/>
                  <a:pt x="20543" y="43003"/>
                  <a:pt x="19881" y="42684"/>
                </a:cubicBezTo>
                <a:cubicBezTo>
                  <a:pt x="18397" y="41999"/>
                  <a:pt x="17895" y="40036"/>
                  <a:pt x="16503" y="39169"/>
                </a:cubicBezTo>
                <a:cubicBezTo>
                  <a:pt x="15225" y="38393"/>
                  <a:pt x="13558" y="38712"/>
                  <a:pt x="12120" y="38279"/>
                </a:cubicBezTo>
                <a:cubicBezTo>
                  <a:pt x="9496" y="37480"/>
                  <a:pt x="7852" y="34284"/>
                  <a:pt x="5136" y="342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rot="570776">
            <a:off x="-62100" y="4253614"/>
            <a:ext cx="904250" cy="1339752"/>
          </a:xfrm>
          <a:custGeom>
            <a:avLst/>
            <a:gdLst/>
            <a:ahLst/>
            <a:cxnLst/>
            <a:rect l="l" t="t" r="r" b="b"/>
            <a:pathLst>
              <a:path w="33508" h="49646" extrusionOk="0">
                <a:moveTo>
                  <a:pt x="12973" y="0"/>
                </a:moveTo>
                <a:cubicBezTo>
                  <a:pt x="11302" y="0"/>
                  <a:pt x="9993" y="1496"/>
                  <a:pt x="9427" y="3059"/>
                </a:cubicBezTo>
                <a:cubicBezTo>
                  <a:pt x="8103" y="6574"/>
                  <a:pt x="9359" y="10729"/>
                  <a:pt x="11915" y="13468"/>
                </a:cubicBezTo>
                <a:cubicBezTo>
                  <a:pt x="13033" y="14654"/>
                  <a:pt x="14449" y="15796"/>
                  <a:pt x="14631" y="17416"/>
                </a:cubicBezTo>
                <a:cubicBezTo>
                  <a:pt x="14700" y="18078"/>
                  <a:pt x="14540" y="18740"/>
                  <a:pt x="14517" y="19402"/>
                </a:cubicBezTo>
                <a:cubicBezTo>
                  <a:pt x="14471" y="20794"/>
                  <a:pt x="14974" y="22232"/>
                  <a:pt x="15955" y="23282"/>
                </a:cubicBezTo>
                <a:cubicBezTo>
                  <a:pt x="17233" y="24675"/>
                  <a:pt x="19242" y="25382"/>
                  <a:pt x="20201" y="27026"/>
                </a:cubicBezTo>
                <a:cubicBezTo>
                  <a:pt x="21410" y="29103"/>
                  <a:pt x="20497" y="31910"/>
                  <a:pt x="21684" y="34010"/>
                </a:cubicBezTo>
                <a:cubicBezTo>
                  <a:pt x="23031" y="36407"/>
                  <a:pt x="26432" y="36749"/>
                  <a:pt x="28281" y="38781"/>
                </a:cubicBezTo>
                <a:cubicBezTo>
                  <a:pt x="29285" y="39831"/>
                  <a:pt x="29742" y="41269"/>
                  <a:pt x="30404" y="42570"/>
                </a:cubicBezTo>
                <a:cubicBezTo>
                  <a:pt x="31043" y="43871"/>
                  <a:pt x="32070" y="45172"/>
                  <a:pt x="33508" y="45400"/>
                </a:cubicBezTo>
                <a:cubicBezTo>
                  <a:pt x="32024" y="44487"/>
                  <a:pt x="31454" y="42501"/>
                  <a:pt x="31202" y="40744"/>
                </a:cubicBezTo>
                <a:cubicBezTo>
                  <a:pt x="30951" y="38986"/>
                  <a:pt x="30746" y="37046"/>
                  <a:pt x="29468" y="35814"/>
                </a:cubicBezTo>
                <a:cubicBezTo>
                  <a:pt x="28737" y="35106"/>
                  <a:pt x="27733" y="34764"/>
                  <a:pt x="26934" y="34147"/>
                </a:cubicBezTo>
                <a:cubicBezTo>
                  <a:pt x="26112" y="33485"/>
                  <a:pt x="25496" y="32549"/>
                  <a:pt x="25245" y="31522"/>
                </a:cubicBezTo>
                <a:cubicBezTo>
                  <a:pt x="24789" y="29582"/>
                  <a:pt x="25565" y="27437"/>
                  <a:pt x="24720" y="25656"/>
                </a:cubicBezTo>
                <a:cubicBezTo>
                  <a:pt x="23921" y="23967"/>
                  <a:pt x="21844" y="23054"/>
                  <a:pt x="21296" y="21251"/>
                </a:cubicBezTo>
                <a:cubicBezTo>
                  <a:pt x="20817" y="19745"/>
                  <a:pt x="21570" y="18124"/>
                  <a:pt x="21273" y="16572"/>
                </a:cubicBezTo>
                <a:cubicBezTo>
                  <a:pt x="20863" y="14312"/>
                  <a:pt x="18443" y="13011"/>
                  <a:pt x="17416" y="10934"/>
                </a:cubicBezTo>
                <a:cubicBezTo>
                  <a:pt x="16777" y="9656"/>
                  <a:pt x="16708" y="8195"/>
                  <a:pt x="16686" y="6757"/>
                </a:cubicBezTo>
                <a:cubicBezTo>
                  <a:pt x="16663" y="5319"/>
                  <a:pt x="16686" y="3858"/>
                  <a:pt x="16161" y="2534"/>
                </a:cubicBezTo>
                <a:cubicBezTo>
                  <a:pt x="15636" y="1188"/>
                  <a:pt x="14449" y="23"/>
                  <a:pt x="13011" y="1"/>
                </a:cubicBezTo>
                <a:cubicBezTo>
                  <a:pt x="12998" y="0"/>
                  <a:pt x="12985" y="0"/>
                  <a:pt x="12973" y="0"/>
                </a:cubicBezTo>
                <a:close/>
                <a:moveTo>
                  <a:pt x="4392" y="14708"/>
                </a:moveTo>
                <a:cubicBezTo>
                  <a:pt x="3463" y="14708"/>
                  <a:pt x="2560" y="14973"/>
                  <a:pt x="1826" y="15567"/>
                </a:cubicBezTo>
                <a:cubicBezTo>
                  <a:pt x="434" y="16686"/>
                  <a:pt x="0" y="18763"/>
                  <a:pt x="571" y="20452"/>
                </a:cubicBezTo>
                <a:cubicBezTo>
                  <a:pt x="1142" y="22141"/>
                  <a:pt x="2602" y="23442"/>
                  <a:pt x="4269" y="24127"/>
                </a:cubicBezTo>
                <a:cubicBezTo>
                  <a:pt x="5455" y="24629"/>
                  <a:pt x="6916" y="24926"/>
                  <a:pt x="7555" y="26067"/>
                </a:cubicBezTo>
                <a:cubicBezTo>
                  <a:pt x="8080" y="27026"/>
                  <a:pt x="7829" y="28236"/>
                  <a:pt x="8263" y="29263"/>
                </a:cubicBezTo>
                <a:cubicBezTo>
                  <a:pt x="9222" y="31454"/>
                  <a:pt x="12554" y="31203"/>
                  <a:pt x="14243" y="32892"/>
                </a:cubicBezTo>
                <a:cubicBezTo>
                  <a:pt x="15430" y="34102"/>
                  <a:pt x="15544" y="35996"/>
                  <a:pt x="16434" y="37434"/>
                </a:cubicBezTo>
                <a:cubicBezTo>
                  <a:pt x="17279" y="38804"/>
                  <a:pt x="18763" y="39648"/>
                  <a:pt x="20269" y="40242"/>
                </a:cubicBezTo>
                <a:cubicBezTo>
                  <a:pt x="21296" y="40652"/>
                  <a:pt x="22369" y="40972"/>
                  <a:pt x="23282" y="41565"/>
                </a:cubicBezTo>
                <a:cubicBezTo>
                  <a:pt x="25907" y="43186"/>
                  <a:pt x="27094" y="46678"/>
                  <a:pt x="29947" y="47865"/>
                </a:cubicBezTo>
                <a:cubicBezTo>
                  <a:pt x="27025" y="46176"/>
                  <a:pt x="27048" y="42068"/>
                  <a:pt x="24811" y="40082"/>
                </a:cubicBezTo>
                <a:cubicBezTo>
                  <a:pt x="23487" y="38895"/>
                  <a:pt x="21479" y="38621"/>
                  <a:pt x="20292" y="37320"/>
                </a:cubicBezTo>
                <a:cubicBezTo>
                  <a:pt x="18375" y="35243"/>
                  <a:pt x="19310" y="31568"/>
                  <a:pt x="17393" y="29491"/>
                </a:cubicBezTo>
                <a:cubicBezTo>
                  <a:pt x="16161" y="28167"/>
                  <a:pt x="14083" y="27893"/>
                  <a:pt x="12828" y="26592"/>
                </a:cubicBezTo>
                <a:cubicBezTo>
                  <a:pt x="11755" y="25474"/>
                  <a:pt x="11504" y="23853"/>
                  <a:pt x="11162" y="22347"/>
                </a:cubicBezTo>
                <a:cubicBezTo>
                  <a:pt x="10682" y="20087"/>
                  <a:pt x="9884" y="17759"/>
                  <a:pt x="8172" y="16207"/>
                </a:cubicBezTo>
                <a:cubicBezTo>
                  <a:pt x="7156" y="15272"/>
                  <a:pt x="5747" y="14708"/>
                  <a:pt x="4392" y="14708"/>
                </a:cubicBezTo>
                <a:close/>
                <a:moveTo>
                  <a:pt x="5136" y="34284"/>
                </a:moveTo>
                <a:cubicBezTo>
                  <a:pt x="2876" y="34307"/>
                  <a:pt x="1210" y="36955"/>
                  <a:pt x="1826" y="39123"/>
                </a:cubicBezTo>
                <a:cubicBezTo>
                  <a:pt x="2433" y="41257"/>
                  <a:pt x="4719" y="42639"/>
                  <a:pt x="6945" y="42639"/>
                </a:cubicBezTo>
                <a:cubicBezTo>
                  <a:pt x="6981" y="42639"/>
                  <a:pt x="7017" y="42639"/>
                  <a:pt x="7053" y="42638"/>
                </a:cubicBezTo>
                <a:cubicBezTo>
                  <a:pt x="7470" y="42623"/>
                  <a:pt x="7888" y="42566"/>
                  <a:pt x="8305" y="42566"/>
                </a:cubicBezTo>
                <a:cubicBezTo>
                  <a:pt x="8504" y="42566"/>
                  <a:pt x="8703" y="42579"/>
                  <a:pt x="8902" y="42615"/>
                </a:cubicBezTo>
                <a:cubicBezTo>
                  <a:pt x="10591" y="42889"/>
                  <a:pt x="11755" y="44647"/>
                  <a:pt x="13444" y="44966"/>
                </a:cubicBezTo>
                <a:cubicBezTo>
                  <a:pt x="13658" y="45009"/>
                  <a:pt x="13873" y="45027"/>
                  <a:pt x="14088" y="45027"/>
                </a:cubicBezTo>
                <a:cubicBezTo>
                  <a:pt x="15090" y="45027"/>
                  <a:pt x="16104" y="44644"/>
                  <a:pt x="17118" y="44644"/>
                </a:cubicBezTo>
                <a:cubicBezTo>
                  <a:pt x="17164" y="44644"/>
                  <a:pt x="17210" y="44645"/>
                  <a:pt x="17256" y="44647"/>
                </a:cubicBezTo>
                <a:cubicBezTo>
                  <a:pt x="20877" y="44738"/>
                  <a:pt x="23021" y="49646"/>
                  <a:pt x="26658" y="49646"/>
                </a:cubicBezTo>
                <a:cubicBezTo>
                  <a:pt x="26666" y="49646"/>
                  <a:pt x="26675" y="49646"/>
                  <a:pt x="26683" y="49646"/>
                </a:cubicBezTo>
                <a:cubicBezTo>
                  <a:pt x="25450" y="48550"/>
                  <a:pt x="24400" y="47363"/>
                  <a:pt x="23716" y="45994"/>
                </a:cubicBezTo>
                <a:cubicBezTo>
                  <a:pt x="23236" y="45058"/>
                  <a:pt x="22894" y="43939"/>
                  <a:pt x="21981" y="43414"/>
                </a:cubicBezTo>
                <a:cubicBezTo>
                  <a:pt x="21342" y="43026"/>
                  <a:pt x="20543" y="43003"/>
                  <a:pt x="19881" y="42684"/>
                </a:cubicBezTo>
                <a:cubicBezTo>
                  <a:pt x="18397" y="41999"/>
                  <a:pt x="17895" y="40036"/>
                  <a:pt x="16503" y="39169"/>
                </a:cubicBezTo>
                <a:cubicBezTo>
                  <a:pt x="15225" y="38393"/>
                  <a:pt x="13558" y="38712"/>
                  <a:pt x="12120" y="38279"/>
                </a:cubicBezTo>
                <a:cubicBezTo>
                  <a:pt x="9496" y="37480"/>
                  <a:pt x="7852" y="34284"/>
                  <a:pt x="5136" y="342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8821275" y="2017800"/>
            <a:ext cx="205140" cy="205140"/>
          </a:xfrm>
          <a:custGeom>
            <a:avLst/>
            <a:gdLst/>
            <a:ahLst/>
            <a:cxnLst/>
            <a:rect l="l" t="t" r="r" b="b"/>
            <a:pathLst>
              <a:path w="7602" h="7602" extrusionOk="0">
                <a:moveTo>
                  <a:pt x="2648" y="1"/>
                </a:moveTo>
                <a:cubicBezTo>
                  <a:pt x="2420" y="1"/>
                  <a:pt x="2237" y="183"/>
                  <a:pt x="2237" y="434"/>
                </a:cubicBezTo>
                <a:lnTo>
                  <a:pt x="2237" y="1804"/>
                </a:lnTo>
                <a:cubicBezTo>
                  <a:pt x="2237" y="2032"/>
                  <a:pt x="2032" y="2215"/>
                  <a:pt x="1804" y="2215"/>
                </a:cubicBezTo>
                <a:lnTo>
                  <a:pt x="434" y="2215"/>
                </a:lnTo>
                <a:cubicBezTo>
                  <a:pt x="206" y="2215"/>
                  <a:pt x="0" y="2420"/>
                  <a:pt x="0" y="2648"/>
                </a:cubicBezTo>
                <a:lnTo>
                  <a:pt x="0" y="4954"/>
                </a:lnTo>
                <a:cubicBezTo>
                  <a:pt x="0" y="5182"/>
                  <a:pt x="206" y="5387"/>
                  <a:pt x="434" y="5387"/>
                </a:cubicBezTo>
                <a:lnTo>
                  <a:pt x="1804" y="5387"/>
                </a:lnTo>
                <a:cubicBezTo>
                  <a:pt x="2032" y="5387"/>
                  <a:pt x="2237" y="5570"/>
                  <a:pt x="2237" y="5798"/>
                </a:cubicBezTo>
                <a:lnTo>
                  <a:pt x="2237" y="7168"/>
                </a:lnTo>
                <a:cubicBezTo>
                  <a:pt x="2237" y="7419"/>
                  <a:pt x="2420" y="7601"/>
                  <a:pt x="2648" y="7601"/>
                </a:cubicBezTo>
                <a:lnTo>
                  <a:pt x="4976" y="7601"/>
                </a:lnTo>
                <a:cubicBezTo>
                  <a:pt x="5205" y="7601"/>
                  <a:pt x="5387" y="7419"/>
                  <a:pt x="5387" y="7168"/>
                </a:cubicBezTo>
                <a:lnTo>
                  <a:pt x="5387" y="5798"/>
                </a:lnTo>
                <a:cubicBezTo>
                  <a:pt x="5387" y="5570"/>
                  <a:pt x="5570" y="5387"/>
                  <a:pt x="5798" y="5387"/>
                </a:cubicBezTo>
                <a:lnTo>
                  <a:pt x="7190" y="5387"/>
                </a:lnTo>
                <a:cubicBezTo>
                  <a:pt x="7419" y="5387"/>
                  <a:pt x="7601" y="5182"/>
                  <a:pt x="7601" y="4954"/>
                </a:cubicBezTo>
                <a:lnTo>
                  <a:pt x="7601" y="2648"/>
                </a:lnTo>
                <a:cubicBezTo>
                  <a:pt x="7601" y="2420"/>
                  <a:pt x="7419" y="2215"/>
                  <a:pt x="7190" y="2215"/>
                </a:cubicBezTo>
                <a:lnTo>
                  <a:pt x="5798" y="2215"/>
                </a:lnTo>
                <a:cubicBezTo>
                  <a:pt x="5570" y="2215"/>
                  <a:pt x="5387" y="2032"/>
                  <a:pt x="5387" y="1804"/>
                </a:cubicBezTo>
                <a:lnTo>
                  <a:pt x="5387" y="434"/>
                </a:lnTo>
                <a:cubicBezTo>
                  <a:pt x="5387" y="183"/>
                  <a:pt x="5205" y="1"/>
                  <a:pt x="49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rot="5735881">
            <a:off x="8607196" y="2512889"/>
            <a:ext cx="143061" cy="117729"/>
          </a:xfrm>
          <a:custGeom>
            <a:avLst/>
            <a:gdLst/>
            <a:ahLst/>
            <a:cxnLst/>
            <a:rect l="l" t="t" r="r" b="b"/>
            <a:pathLst>
              <a:path w="6141" h="9588" extrusionOk="0">
                <a:moveTo>
                  <a:pt x="5935" y="366"/>
                </a:moveTo>
                <a:lnTo>
                  <a:pt x="5935" y="366"/>
                </a:lnTo>
                <a:cubicBezTo>
                  <a:pt x="5821" y="3356"/>
                  <a:pt x="5547" y="6369"/>
                  <a:pt x="5090" y="9336"/>
                </a:cubicBezTo>
                <a:cubicBezTo>
                  <a:pt x="3424" y="8811"/>
                  <a:pt x="1826" y="8081"/>
                  <a:pt x="274" y="7373"/>
                </a:cubicBezTo>
                <a:cubicBezTo>
                  <a:pt x="1895" y="4840"/>
                  <a:pt x="3789" y="2489"/>
                  <a:pt x="5935" y="366"/>
                </a:cubicBezTo>
                <a:close/>
                <a:moveTo>
                  <a:pt x="6095" y="1"/>
                </a:moveTo>
                <a:cubicBezTo>
                  <a:pt x="6049" y="1"/>
                  <a:pt x="6003" y="1"/>
                  <a:pt x="5958" y="24"/>
                </a:cubicBezTo>
                <a:cubicBezTo>
                  <a:pt x="3721" y="2238"/>
                  <a:pt x="1712" y="4703"/>
                  <a:pt x="23" y="7350"/>
                </a:cubicBezTo>
                <a:cubicBezTo>
                  <a:pt x="0" y="7396"/>
                  <a:pt x="0" y="7419"/>
                  <a:pt x="23" y="7442"/>
                </a:cubicBezTo>
                <a:cubicBezTo>
                  <a:pt x="23" y="7465"/>
                  <a:pt x="46" y="7510"/>
                  <a:pt x="69" y="7510"/>
                </a:cubicBezTo>
                <a:cubicBezTo>
                  <a:pt x="1689" y="8264"/>
                  <a:pt x="3378" y="9040"/>
                  <a:pt x="5159" y="9565"/>
                </a:cubicBezTo>
                <a:cubicBezTo>
                  <a:pt x="5159" y="9587"/>
                  <a:pt x="5182" y="9587"/>
                  <a:pt x="5182" y="9587"/>
                </a:cubicBezTo>
                <a:cubicBezTo>
                  <a:pt x="5204" y="9587"/>
                  <a:pt x="5227" y="9565"/>
                  <a:pt x="5250" y="9565"/>
                </a:cubicBezTo>
                <a:cubicBezTo>
                  <a:pt x="5273" y="9542"/>
                  <a:pt x="5296" y="9519"/>
                  <a:pt x="5296" y="9496"/>
                </a:cubicBezTo>
                <a:cubicBezTo>
                  <a:pt x="5752" y="6392"/>
                  <a:pt x="6049" y="3242"/>
                  <a:pt x="6140" y="115"/>
                </a:cubicBezTo>
                <a:cubicBezTo>
                  <a:pt x="6140" y="69"/>
                  <a:pt x="6117" y="24"/>
                  <a:pt x="6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4489705" y="4147767"/>
            <a:ext cx="164586" cy="54655"/>
          </a:xfrm>
          <a:custGeom>
            <a:avLst/>
            <a:gdLst/>
            <a:ahLst/>
            <a:cxnLst/>
            <a:rect l="l" t="t" r="r" b="b"/>
            <a:pathLst>
              <a:path w="8218" h="2729" extrusionOk="0">
                <a:moveTo>
                  <a:pt x="3698" y="948"/>
                </a:moveTo>
                <a:cubicBezTo>
                  <a:pt x="3835" y="1017"/>
                  <a:pt x="3972" y="1131"/>
                  <a:pt x="4064" y="1245"/>
                </a:cubicBezTo>
                <a:cubicBezTo>
                  <a:pt x="4315" y="1496"/>
                  <a:pt x="4406" y="1839"/>
                  <a:pt x="4315" y="2113"/>
                </a:cubicBezTo>
                <a:cubicBezTo>
                  <a:pt x="4269" y="2272"/>
                  <a:pt x="4132" y="2409"/>
                  <a:pt x="3995" y="2478"/>
                </a:cubicBezTo>
                <a:cubicBezTo>
                  <a:pt x="3927" y="2501"/>
                  <a:pt x="3858" y="2512"/>
                  <a:pt x="3793" y="2512"/>
                </a:cubicBezTo>
                <a:cubicBezTo>
                  <a:pt x="3727" y="2512"/>
                  <a:pt x="3664" y="2501"/>
                  <a:pt x="3607" y="2478"/>
                </a:cubicBezTo>
                <a:cubicBezTo>
                  <a:pt x="3288" y="2341"/>
                  <a:pt x="3219" y="1861"/>
                  <a:pt x="3379" y="1473"/>
                </a:cubicBezTo>
                <a:cubicBezTo>
                  <a:pt x="3447" y="1291"/>
                  <a:pt x="3562" y="1108"/>
                  <a:pt x="3698" y="948"/>
                </a:cubicBezTo>
                <a:close/>
                <a:moveTo>
                  <a:pt x="5462" y="0"/>
                </a:moveTo>
                <a:cubicBezTo>
                  <a:pt x="5246" y="0"/>
                  <a:pt x="5022" y="24"/>
                  <a:pt x="4794" y="81"/>
                </a:cubicBezTo>
                <a:cubicBezTo>
                  <a:pt x="4360" y="172"/>
                  <a:pt x="3950" y="401"/>
                  <a:pt x="3653" y="697"/>
                </a:cubicBezTo>
                <a:cubicBezTo>
                  <a:pt x="3420" y="620"/>
                  <a:pt x="3177" y="574"/>
                  <a:pt x="2923" y="574"/>
                </a:cubicBezTo>
                <a:cubicBezTo>
                  <a:pt x="2804" y="574"/>
                  <a:pt x="2682" y="584"/>
                  <a:pt x="2557" y="606"/>
                </a:cubicBezTo>
                <a:cubicBezTo>
                  <a:pt x="1918" y="697"/>
                  <a:pt x="1347" y="1063"/>
                  <a:pt x="982" y="1336"/>
                </a:cubicBezTo>
                <a:cubicBezTo>
                  <a:pt x="617" y="1588"/>
                  <a:pt x="183" y="1976"/>
                  <a:pt x="1" y="2501"/>
                </a:cubicBezTo>
                <a:cubicBezTo>
                  <a:pt x="1" y="2546"/>
                  <a:pt x="24" y="2615"/>
                  <a:pt x="69" y="2615"/>
                </a:cubicBezTo>
                <a:cubicBezTo>
                  <a:pt x="86" y="2620"/>
                  <a:pt x="102" y="2623"/>
                  <a:pt x="116" y="2623"/>
                </a:cubicBezTo>
                <a:cubicBezTo>
                  <a:pt x="159" y="2623"/>
                  <a:pt x="189" y="2598"/>
                  <a:pt x="206" y="2546"/>
                </a:cubicBezTo>
                <a:cubicBezTo>
                  <a:pt x="366" y="2090"/>
                  <a:pt x="777" y="1747"/>
                  <a:pt x="1119" y="1496"/>
                </a:cubicBezTo>
                <a:cubicBezTo>
                  <a:pt x="1667" y="1108"/>
                  <a:pt x="2146" y="880"/>
                  <a:pt x="2603" y="811"/>
                </a:cubicBezTo>
                <a:cubicBezTo>
                  <a:pt x="2702" y="796"/>
                  <a:pt x="2803" y="789"/>
                  <a:pt x="2905" y="789"/>
                </a:cubicBezTo>
                <a:cubicBezTo>
                  <a:pt x="3108" y="789"/>
                  <a:pt x="3310" y="819"/>
                  <a:pt x="3493" y="880"/>
                </a:cubicBezTo>
                <a:cubicBezTo>
                  <a:pt x="3356" y="1040"/>
                  <a:pt x="3242" y="1222"/>
                  <a:pt x="3173" y="1405"/>
                </a:cubicBezTo>
                <a:cubicBezTo>
                  <a:pt x="2991" y="1861"/>
                  <a:pt x="3082" y="2478"/>
                  <a:pt x="3516" y="2683"/>
                </a:cubicBezTo>
                <a:cubicBezTo>
                  <a:pt x="3607" y="2706"/>
                  <a:pt x="3698" y="2729"/>
                  <a:pt x="3767" y="2729"/>
                </a:cubicBezTo>
                <a:cubicBezTo>
                  <a:pt x="3881" y="2729"/>
                  <a:pt x="3972" y="2706"/>
                  <a:pt x="4064" y="2660"/>
                </a:cubicBezTo>
                <a:cubicBezTo>
                  <a:pt x="4292" y="2569"/>
                  <a:pt x="4452" y="2386"/>
                  <a:pt x="4520" y="2181"/>
                </a:cubicBezTo>
                <a:cubicBezTo>
                  <a:pt x="4634" y="1839"/>
                  <a:pt x="4520" y="1405"/>
                  <a:pt x="4223" y="1085"/>
                </a:cubicBezTo>
                <a:cubicBezTo>
                  <a:pt x="4109" y="971"/>
                  <a:pt x="3995" y="880"/>
                  <a:pt x="3858" y="789"/>
                </a:cubicBezTo>
                <a:cubicBezTo>
                  <a:pt x="4109" y="560"/>
                  <a:pt x="4475" y="355"/>
                  <a:pt x="4840" y="286"/>
                </a:cubicBezTo>
                <a:cubicBezTo>
                  <a:pt x="5051" y="237"/>
                  <a:pt x="5259" y="216"/>
                  <a:pt x="5460" y="216"/>
                </a:cubicBezTo>
                <a:cubicBezTo>
                  <a:pt x="5995" y="216"/>
                  <a:pt x="6477" y="365"/>
                  <a:pt x="6826" y="515"/>
                </a:cubicBezTo>
                <a:cubicBezTo>
                  <a:pt x="7191" y="675"/>
                  <a:pt x="7875" y="1040"/>
                  <a:pt x="8012" y="1702"/>
                </a:cubicBezTo>
                <a:cubicBezTo>
                  <a:pt x="8012" y="1770"/>
                  <a:pt x="8081" y="1793"/>
                  <a:pt x="8127" y="1793"/>
                </a:cubicBezTo>
                <a:cubicBezTo>
                  <a:pt x="8195" y="1770"/>
                  <a:pt x="8218" y="1724"/>
                  <a:pt x="8218" y="1656"/>
                </a:cubicBezTo>
                <a:cubicBezTo>
                  <a:pt x="8058" y="903"/>
                  <a:pt x="7328" y="492"/>
                  <a:pt x="6894" y="309"/>
                </a:cubicBezTo>
                <a:cubicBezTo>
                  <a:pt x="6531" y="161"/>
                  <a:pt x="6025" y="0"/>
                  <a:pt x="5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flipH="1">
            <a:off x="940006" y="2222958"/>
            <a:ext cx="106526" cy="101620"/>
          </a:xfrm>
          <a:custGeom>
            <a:avLst/>
            <a:gdLst/>
            <a:ahLst/>
            <a:cxnLst/>
            <a:rect l="l" t="t" r="r" b="b"/>
            <a:pathLst>
              <a:path w="5319" h="5074" extrusionOk="0">
                <a:moveTo>
                  <a:pt x="3013" y="212"/>
                </a:moveTo>
                <a:cubicBezTo>
                  <a:pt x="3378" y="212"/>
                  <a:pt x="3675" y="281"/>
                  <a:pt x="3949" y="418"/>
                </a:cubicBezTo>
                <a:cubicBezTo>
                  <a:pt x="4565" y="714"/>
                  <a:pt x="5022" y="1422"/>
                  <a:pt x="5067" y="2198"/>
                </a:cubicBezTo>
                <a:cubicBezTo>
                  <a:pt x="5113" y="3020"/>
                  <a:pt x="4816" y="3773"/>
                  <a:pt x="4291" y="4184"/>
                </a:cubicBezTo>
                <a:cubicBezTo>
                  <a:pt x="3766" y="4617"/>
                  <a:pt x="3105" y="4846"/>
                  <a:pt x="2420" y="4846"/>
                </a:cubicBezTo>
                <a:cubicBezTo>
                  <a:pt x="2392" y="4847"/>
                  <a:pt x="2364" y="4847"/>
                  <a:pt x="2337" y="4847"/>
                </a:cubicBezTo>
                <a:cubicBezTo>
                  <a:pt x="1705" y="4847"/>
                  <a:pt x="1103" y="4599"/>
                  <a:pt x="754" y="4184"/>
                </a:cubicBezTo>
                <a:cubicBezTo>
                  <a:pt x="502" y="3864"/>
                  <a:pt x="343" y="3430"/>
                  <a:pt x="297" y="2905"/>
                </a:cubicBezTo>
                <a:cubicBezTo>
                  <a:pt x="229" y="2221"/>
                  <a:pt x="365" y="1604"/>
                  <a:pt x="708" y="1171"/>
                </a:cubicBezTo>
                <a:cubicBezTo>
                  <a:pt x="1027" y="783"/>
                  <a:pt x="1530" y="486"/>
                  <a:pt x="2191" y="326"/>
                </a:cubicBezTo>
                <a:cubicBezTo>
                  <a:pt x="2488" y="258"/>
                  <a:pt x="2762" y="212"/>
                  <a:pt x="3013" y="212"/>
                </a:cubicBezTo>
                <a:close/>
                <a:moveTo>
                  <a:pt x="3043" y="1"/>
                </a:moveTo>
                <a:cubicBezTo>
                  <a:pt x="2763" y="1"/>
                  <a:pt x="2463" y="42"/>
                  <a:pt x="2146" y="121"/>
                </a:cubicBezTo>
                <a:cubicBezTo>
                  <a:pt x="1415" y="303"/>
                  <a:pt x="890" y="600"/>
                  <a:pt x="548" y="1034"/>
                </a:cubicBezTo>
                <a:cubicBezTo>
                  <a:pt x="183" y="1513"/>
                  <a:pt x="0" y="2175"/>
                  <a:pt x="69" y="2928"/>
                </a:cubicBezTo>
                <a:cubicBezTo>
                  <a:pt x="137" y="3499"/>
                  <a:pt x="320" y="3978"/>
                  <a:pt x="594" y="4321"/>
                </a:cubicBezTo>
                <a:cubicBezTo>
                  <a:pt x="1005" y="4800"/>
                  <a:pt x="1667" y="5074"/>
                  <a:pt x="2397" y="5074"/>
                </a:cubicBezTo>
                <a:lnTo>
                  <a:pt x="2420" y="5074"/>
                </a:lnTo>
                <a:cubicBezTo>
                  <a:pt x="3150" y="5051"/>
                  <a:pt x="3858" y="4800"/>
                  <a:pt x="4428" y="4343"/>
                </a:cubicBezTo>
                <a:cubicBezTo>
                  <a:pt x="4999" y="3887"/>
                  <a:pt x="5319" y="3088"/>
                  <a:pt x="5273" y="2198"/>
                </a:cubicBezTo>
                <a:cubicBezTo>
                  <a:pt x="5227" y="1331"/>
                  <a:pt x="4725" y="554"/>
                  <a:pt x="4040" y="212"/>
                </a:cubicBezTo>
                <a:cubicBezTo>
                  <a:pt x="3743" y="70"/>
                  <a:pt x="3409"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5"/>
        <p:cNvGrpSpPr/>
        <p:nvPr/>
      </p:nvGrpSpPr>
      <p:grpSpPr>
        <a:xfrm>
          <a:off x="0" y="0"/>
          <a:ext cx="0" cy="0"/>
          <a:chOff x="0" y="0"/>
          <a:chExt cx="0" cy="0"/>
        </a:xfrm>
      </p:grpSpPr>
      <p:sp>
        <p:nvSpPr>
          <p:cNvPr id="116" name="Google Shape;116;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7" name="Google Shape;117;p7"/>
          <p:cNvSpPr txBox="1">
            <a:spLocks noGrp="1"/>
          </p:cNvSpPr>
          <p:nvPr>
            <p:ph type="body" idx="1"/>
          </p:nvPr>
        </p:nvSpPr>
        <p:spPr>
          <a:xfrm>
            <a:off x="720000" y="1784750"/>
            <a:ext cx="4695600" cy="2298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118" name="Google Shape;118;p7"/>
          <p:cNvSpPr/>
          <p:nvPr/>
        </p:nvSpPr>
        <p:spPr>
          <a:xfrm rot="-6816878" flipH="1">
            <a:off x="8367414" y="4581811"/>
            <a:ext cx="122986" cy="192019"/>
          </a:xfrm>
          <a:custGeom>
            <a:avLst/>
            <a:gdLst/>
            <a:ahLst/>
            <a:cxnLst/>
            <a:rect l="l" t="t" r="r" b="b"/>
            <a:pathLst>
              <a:path w="6141" h="9588" extrusionOk="0">
                <a:moveTo>
                  <a:pt x="5935" y="366"/>
                </a:moveTo>
                <a:lnTo>
                  <a:pt x="5935" y="366"/>
                </a:lnTo>
                <a:cubicBezTo>
                  <a:pt x="5821" y="3356"/>
                  <a:pt x="5547" y="6369"/>
                  <a:pt x="5090" y="9336"/>
                </a:cubicBezTo>
                <a:cubicBezTo>
                  <a:pt x="3424" y="8811"/>
                  <a:pt x="1826" y="8081"/>
                  <a:pt x="274" y="7373"/>
                </a:cubicBezTo>
                <a:cubicBezTo>
                  <a:pt x="1895" y="4840"/>
                  <a:pt x="3789" y="2489"/>
                  <a:pt x="5935" y="366"/>
                </a:cubicBezTo>
                <a:close/>
                <a:moveTo>
                  <a:pt x="6095" y="1"/>
                </a:moveTo>
                <a:cubicBezTo>
                  <a:pt x="6049" y="1"/>
                  <a:pt x="6003" y="1"/>
                  <a:pt x="5958" y="24"/>
                </a:cubicBezTo>
                <a:cubicBezTo>
                  <a:pt x="3721" y="2238"/>
                  <a:pt x="1712" y="4703"/>
                  <a:pt x="23" y="7350"/>
                </a:cubicBezTo>
                <a:cubicBezTo>
                  <a:pt x="0" y="7396"/>
                  <a:pt x="0" y="7419"/>
                  <a:pt x="23" y="7442"/>
                </a:cubicBezTo>
                <a:cubicBezTo>
                  <a:pt x="23" y="7465"/>
                  <a:pt x="46" y="7510"/>
                  <a:pt x="69" y="7510"/>
                </a:cubicBezTo>
                <a:cubicBezTo>
                  <a:pt x="1689" y="8264"/>
                  <a:pt x="3378" y="9040"/>
                  <a:pt x="5159" y="9565"/>
                </a:cubicBezTo>
                <a:cubicBezTo>
                  <a:pt x="5159" y="9587"/>
                  <a:pt x="5182" y="9587"/>
                  <a:pt x="5182" y="9587"/>
                </a:cubicBezTo>
                <a:cubicBezTo>
                  <a:pt x="5204" y="9587"/>
                  <a:pt x="5227" y="9565"/>
                  <a:pt x="5250" y="9565"/>
                </a:cubicBezTo>
                <a:cubicBezTo>
                  <a:pt x="5273" y="9542"/>
                  <a:pt x="5296" y="9519"/>
                  <a:pt x="5296" y="9496"/>
                </a:cubicBezTo>
                <a:cubicBezTo>
                  <a:pt x="5752" y="6392"/>
                  <a:pt x="6049" y="3242"/>
                  <a:pt x="6140" y="115"/>
                </a:cubicBezTo>
                <a:cubicBezTo>
                  <a:pt x="6140" y="69"/>
                  <a:pt x="6117" y="24"/>
                  <a:pt x="6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rot="3524071" flipH="1">
            <a:off x="1303236" y="4648594"/>
            <a:ext cx="122996" cy="192036"/>
          </a:xfrm>
          <a:custGeom>
            <a:avLst/>
            <a:gdLst/>
            <a:ahLst/>
            <a:cxnLst/>
            <a:rect l="l" t="t" r="r" b="b"/>
            <a:pathLst>
              <a:path w="6141" h="9588" extrusionOk="0">
                <a:moveTo>
                  <a:pt x="5935" y="366"/>
                </a:moveTo>
                <a:lnTo>
                  <a:pt x="5935" y="366"/>
                </a:lnTo>
                <a:cubicBezTo>
                  <a:pt x="5821" y="3356"/>
                  <a:pt x="5547" y="6369"/>
                  <a:pt x="5090" y="9336"/>
                </a:cubicBezTo>
                <a:cubicBezTo>
                  <a:pt x="3424" y="8811"/>
                  <a:pt x="1826" y="8081"/>
                  <a:pt x="274" y="7373"/>
                </a:cubicBezTo>
                <a:cubicBezTo>
                  <a:pt x="1895" y="4840"/>
                  <a:pt x="3789" y="2489"/>
                  <a:pt x="5935" y="366"/>
                </a:cubicBezTo>
                <a:close/>
                <a:moveTo>
                  <a:pt x="6095" y="1"/>
                </a:moveTo>
                <a:cubicBezTo>
                  <a:pt x="6049" y="1"/>
                  <a:pt x="6003" y="1"/>
                  <a:pt x="5958" y="24"/>
                </a:cubicBezTo>
                <a:cubicBezTo>
                  <a:pt x="3721" y="2238"/>
                  <a:pt x="1712" y="4703"/>
                  <a:pt x="23" y="7350"/>
                </a:cubicBezTo>
                <a:cubicBezTo>
                  <a:pt x="0" y="7396"/>
                  <a:pt x="0" y="7419"/>
                  <a:pt x="23" y="7442"/>
                </a:cubicBezTo>
                <a:cubicBezTo>
                  <a:pt x="23" y="7465"/>
                  <a:pt x="46" y="7510"/>
                  <a:pt x="69" y="7510"/>
                </a:cubicBezTo>
                <a:cubicBezTo>
                  <a:pt x="1689" y="8264"/>
                  <a:pt x="3378" y="9040"/>
                  <a:pt x="5159" y="9565"/>
                </a:cubicBezTo>
                <a:cubicBezTo>
                  <a:pt x="5159" y="9587"/>
                  <a:pt x="5182" y="9587"/>
                  <a:pt x="5182" y="9587"/>
                </a:cubicBezTo>
                <a:cubicBezTo>
                  <a:pt x="5204" y="9587"/>
                  <a:pt x="5227" y="9565"/>
                  <a:pt x="5250" y="9565"/>
                </a:cubicBezTo>
                <a:cubicBezTo>
                  <a:pt x="5273" y="9542"/>
                  <a:pt x="5296" y="9519"/>
                  <a:pt x="5296" y="9496"/>
                </a:cubicBezTo>
                <a:cubicBezTo>
                  <a:pt x="5752" y="6392"/>
                  <a:pt x="6049" y="3242"/>
                  <a:pt x="6140" y="115"/>
                </a:cubicBezTo>
                <a:cubicBezTo>
                  <a:pt x="6140" y="69"/>
                  <a:pt x="6117" y="24"/>
                  <a:pt x="6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1523297" y="220730"/>
            <a:ext cx="164586" cy="54655"/>
          </a:xfrm>
          <a:custGeom>
            <a:avLst/>
            <a:gdLst/>
            <a:ahLst/>
            <a:cxnLst/>
            <a:rect l="l" t="t" r="r" b="b"/>
            <a:pathLst>
              <a:path w="8218" h="2729" extrusionOk="0">
                <a:moveTo>
                  <a:pt x="3698" y="948"/>
                </a:moveTo>
                <a:cubicBezTo>
                  <a:pt x="3835" y="1017"/>
                  <a:pt x="3972" y="1131"/>
                  <a:pt x="4064" y="1245"/>
                </a:cubicBezTo>
                <a:cubicBezTo>
                  <a:pt x="4315" y="1496"/>
                  <a:pt x="4406" y="1839"/>
                  <a:pt x="4315" y="2113"/>
                </a:cubicBezTo>
                <a:cubicBezTo>
                  <a:pt x="4269" y="2272"/>
                  <a:pt x="4132" y="2409"/>
                  <a:pt x="3995" y="2478"/>
                </a:cubicBezTo>
                <a:cubicBezTo>
                  <a:pt x="3927" y="2501"/>
                  <a:pt x="3858" y="2512"/>
                  <a:pt x="3793" y="2512"/>
                </a:cubicBezTo>
                <a:cubicBezTo>
                  <a:pt x="3727" y="2512"/>
                  <a:pt x="3664" y="2501"/>
                  <a:pt x="3607" y="2478"/>
                </a:cubicBezTo>
                <a:cubicBezTo>
                  <a:pt x="3288" y="2341"/>
                  <a:pt x="3219" y="1861"/>
                  <a:pt x="3379" y="1473"/>
                </a:cubicBezTo>
                <a:cubicBezTo>
                  <a:pt x="3447" y="1291"/>
                  <a:pt x="3562" y="1108"/>
                  <a:pt x="3698" y="948"/>
                </a:cubicBezTo>
                <a:close/>
                <a:moveTo>
                  <a:pt x="5462" y="0"/>
                </a:moveTo>
                <a:cubicBezTo>
                  <a:pt x="5246" y="0"/>
                  <a:pt x="5022" y="24"/>
                  <a:pt x="4794" y="81"/>
                </a:cubicBezTo>
                <a:cubicBezTo>
                  <a:pt x="4360" y="172"/>
                  <a:pt x="3950" y="401"/>
                  <a:pt x="3653" y="697"/>
                </a:cubicBezTo>
                <a:cubicBezTo>
                  <a:pt x="3420" y="620"/>
                  <a:pt x="3177" y="574"/>
                  <a:pt x="2923" y="574"/>
                </a:cubicBezTo>
                <a:cubicBezTo>
                  <a:pt x="2804" y="574"/>
                  <a:pt x="2682" y="584"/>
                  <a:pt x="2557" y="606"/>
                </a:cubicBezTo>
                <a:cubicBezTo>
                  <a:pt x="1918" y="697"/>
                  <a:pt x="1347" y="1063"/>
                  <a:pt x="982" y="1336"/>
                </a:cubicBezTo>
                <a:cubicBezTo>
                  <a:pt x="617" y="1588"/>
                  <a:pt x="183" y="1976"/>
                  <a:pt x="1" y="2501"/>
                </a:cubicBezTo>
                <a:cubicBezTo>
                  <a:pt x="1" y="2546"/>
                  <a:pt x="24" y="2615"/>
                  <a:pt x="69" y="2615"/>
                </a:cubicBezTo>
                <a:cubicBezTo>
                  <a:pt x="86" y="2620"/>
                  <a:pt x="102" y="2623"/>
                  <a:pt x="116" y="2623"/>
                </a:cubicBezTo>
                <a:cubicBezTo>
                  <a:pt x="159" y="2623"/>
                  <a:pt x="189" y="2598"/>
                  <a:pt x="206" y="2546"/>
                </a:cubicBezTo>
                <a:cubicBezTo>
                  <a:pt x="366" y="2090"/>
                  <a:pt x="777" y="1747"/>
                  <a:pt x="1119" y="1496"/>
                </a:cubicBezTo>
                <a:cubicBezTo>
                  <a:pt x="1667" y="1108"/>
                  <a:pt x="2146" y="880"/>
                  <a:pt x="2603" y="811"/>
                </a:cubicBezTo>
                <a:cubicBezTo>
                  <a:pt x="2702" y="796"/>
                  <a:pt x="2803" y="789"/>
                  <a:pt x="2905" y="789"/>
                </a:cubicBezTo>
                <a:cubicBezTo>
                  <a:pt x="3108" y="789"/>
                  <a:pt x="3310" y="819"/>
                  <a:pt x="3493" y="880"/>
                </a:cubicBezTo>
                <a:cubicBezTo>
                  <a:pt x="3356" y="1040"/>
                  <a:pt x="3242" y="1222"/>
                  <a:pt x="3173" y="1405"/>
                </a:cubicBezTo>
                <a:cubicBezTo>
                  <a:pt x="2991" y="1861"/>
                  <a:pt x="3082" y="2478"/>
                  <a:pt x="3516" y="2683"/>
                </a:cubicBezTo>
                <a:cubicBezTo>
                  <a:pt x="3607" y="2706"/>
                  <a:pt x="3698" y="2729"/>
                  <a:pt x="3767" y="2729"/>
                </a:cubicBezTo>
                <a:cubicBezTo>
                  <a:pt x="3881" y="2729"/>
                  <a:pt x="3972" y="2706"/>
                  <a:pt x="4064" y="2660"/>
                </a:cubicBezTo>
                <a:cubicBezTo>
                  <a:pt x="4292" y="2569"/>
                  <a:pt x="4452" y="2386"/>
                  <a:pt x="4520" y="2181"/>
                </a:cubicBezTo>
                <a:cubicBezTo>
                  <a:pt x="4634" y="1839"/>
                  <a:pt x="4520" y="1405"/>
                  <a:pt x="4223" y="1085"/>
                </a:cubicBezTo>
                <a:cubicBezTo>
                  <a:pt x="4109" y="971"/>
                  <a:pt x="3995" y="880"/>
                  <a:pt x="3858" y="789"/>
                </a:cubicBezTo>
                <a:cubicBezTo>
                  <a:pt x="4109" y="560"/>
                  <a:pt x="4475" y="355"/>
                  <a:pt x="4840" y="286"/>
                </a:cubicBezTo>
                <a:cubicBezTo>
                  <a:pt x="5051" y="237"/>
                  <a:pt x="5259" y="216"/>
                  <a:pt x="5460" y="216"/>
                </a:cubicBezTo>
                <a:cubicBezTo>
                  <a:pt x="5995" y="216"/>
                  <a:pt x="6477" y="365"/>
                  <a:pt x="6826" y="515"/>
                </a:cubicBezTo>
                <a:cubicBezTo>
                  <a:pt x="7191" y="675"/>
                  <a:pt x="7875" y="1040"/>
                  <a:pt x="8012" y="1702"/>
                </a:cubicBezTo>
                <a:cubicBezTo>
                  <a:pt x="8012" y="1770"/>
                  <a:pt x="8081" y="1793"/>
                  <a:pt x="8127" y="1793"/>
                </a:cubicBezTo>
                <a:cubicBezTo>
                  <a:pt x="8195" y="1770"/>
                  <a:pt x="8218" y="1724"/>
                  <a:pt x="8218" y="1656"/>
                </a:cubicBezTo>
                <a:cubicBezTo>
                  <a:pt x="8058" y="903"/>
                  <a:pt x="7328" y="492"/>
                  <a:pt x="6894" y="309"/>
                </a:cubicBezTo>
                <a:cubicBezTo>
                  <a:pt x="6531" y="161"/>
                  <a:pt x="6025" y="0"/>
                  <a:pt x="5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8731324" y="3334621"/>
            <a:ext cx="106526" cy="101620"/>
          </a:xfrm>
          <a:custGeom>
            <a:avLst/>
            <a:gdLst/>
            <a:ahLst/>
            <a:cxnLst/>
            <a:rect l="l" t="t" r="r" b="b"/>
            <a:pathLst>
              <a:path w="5319" h="5074" extrusionOk="0">
                <a:moveTo>
                  <a:pt x="3013" y="212"/>
                </a:moveTo>
                <a:cubicBezTo>
                  <a:pt x="3378" y="212"/>
                  <a:pt x="3675" y="281"/>
                  <a:pt x="3949" y="418"/>
                </a:cubicBezTo>
                <a:cubicBezTo>
                  <a:pt x="4565" y="714"/>
                  <a:pt x="5022" y="1422"/>
                  <a:pt x="5067" y="2198"/>
                </a:cubicBezTo>
                <a:cubicBezTo>
                  <a:pt x="5113" y="3020"/>
                  <a:pt x="4816" y="3773"/>
                  <a:pt x="4291" y="4184"/>
                </a:cubicBezTo>
                <a:cubicBezTo>
                  <a:pt x="3766" y="4617"/>
                  <a:pt x="3105" y="4846"/>
                  <a:pt x="2420" y="4846"/>
                </a:cubicBezTo>
                <a:cubicBezTo>
                  <a:pt x="2392" y="4847"/>
                  <a:pt x="2364" y="4847"/>
                  <a:pt x="2337" y="4847"/>
                </a:cubicBezTo>
                <a:cubicBezTo>
                  <a:pt x="1705" y="4847"/>
                  <a:pt x="1103" y="4599"/>
                  <a:pt x="754" y="4184"/>
                </a:cubicBezTo>
                <a:cubicBezTo>
                  <a:pt x="502" y="3864"/>
                  <a:pt x="343" y="3430"/>
                  <a:pt x="297" y="2905"/>
                </a:cubicBezTo>
                <a:cubicBezTo>
                  <a:pt x="229" y="2221"/>
                  <a:pt x="365" y="1604"/>
                  <a:pt x="708" y="1171"/>
                </a:cubicBezTo>
                <a:cubicBezTo>
                  <a:pt x="1027" y="783"/>
                  <a:pt x="1530" y="486"/>
                  <a:pt x="2191" y="326"/>
                </a:cubicBezTo>
                <a:cubicBezTo>
                  <a:pt x="2488" y="258"/>
                  <a:pt x="2762" y="212"/>
                  <a:pt x="3013" y="212"/>
                </a:cubicBezTo>
                <a:close/>
                <a:moveTo>
                  <a:pt x="3043" y="1"/>
                </a:moveTo>
                <a:cubicBezTo>
                  <a:pt x="2763" y="1"/>
                  <a:pt x="2463" y="42"/>
                  <a:pt x="2146" y="121"/>
                </a:cubicBezTo>
                <a:cubicBezTo>
                  <a:pt x="1415" y="303"/>
                  <a:pt x="890" y="600"/>
                  <a:pt x="548" y="1034"/>
                </a:cubicBezTo>
                <a:cubicBezTo>
                  <a:pt x="183" y="1513"/>
                  <a:pt x="0" y="2175"/>
                  <a:pt x="69" y="2928"/>
                </a:cubicBezTo>
                <a:cubicBezTo>
                  <a:pt x="137" y="3499"/>
                  <a:pt x="320" y="3978"/>
                  <a:pt x="594" y="4321"/>
                </a:cubicBezTo>
                <a:cubicBezTo>
                  <a:pt x="1005" y="4800"/>
                  <a:pt x="1667" y="5074"/>
                  <a:pt x="2397" y="5074"/>
                </a:cubicBezTo>
                <a:lnTo>
                  <a:pt x="2420" y="5074"/>
                </a:lnTo>
                <a:cubicBezTo>
                  <a:pt x="3150" y="5051"/>
                  <a:pt x="3858" y="4800"/>
                  <a:pt x="4428" y="4343"/>
                </a:cubicBezTo>
                <a:cubicBezTo>
                  <a:pt x="4999" y="3887"/>
                  <a:pt x="5319" y="3088"/>
                  <a:pt x="5273" y="2198"/>
                </a:cubicBezTo>
                <a:cubicBezTo>
                  <a:pt x="5227" y="1331"/>
                  <a:pt x="4725" y="554"/>
                  <a:pt x="4040" y="212"/>
                </a:cubicBezTo>
                <a:cubicBezTo>
                  <a:pt x="3743" y="70"/>
                  <a:pt x="3409"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rot="3523992">
            <a:off x="288466" y="4163846"/>
            <a:ext cx="68124" cy="64986"/>
          </a:xfrm>
          <a:custGeom>
            <a:avLst/>
            <a:gdLst/>
            <a:ahLst/>
            <a:cxnLst/>
            <a:rect l="l" t="t" r="r" b="b"/>
            <a:pathLst>
              <a:path w="5319" h="5074" extrusionOk="0">
                <a:moveTo>
                  <a:pt x="3013" y="212"/>
                </a:moveTo>
                <a:cubicBezTo>
                  <a:pt x="3378" y="212"/>
                  <a:pt x="3675" y="281"/>
                  <a:pt x="3949" y="418"/>
                </a:cubicBezTo>
                <a:cubicBezTo>
                  <a:pt x="4565" y="714"/>
                  <a:pt x="5022" y="1422"/>
                  <a:pt x="5067" y="2198"/>
                </a:cubicBezTo>
                <a:cubicBezTo>
                  <a:pt x="5113" y="3020"/>
                  <a:pt x="4816" y="3773"/>
                  <a:pt x="4291" y="4184"/>
                </a:cubicBezTo>
                <a:cubicBezTo>
                  <a:pt x="3766" y="4617"/>
                  <a:pt x="3105" y="4846"/>
                  <a:pt x="2420" y="4846"/>
                </a:cubicBezTo>
                <a:cubicBezTo>
                  <a:pt x="2392" y="4847"/>
                  <a:pt x="2364" y="4847"/>
                  <a:pt x="2337" y="4847"/>
                </a:cubicBezTo>
                <a:cubicBezTo>
                  <a:pt x="1705" y="4847"/>
                  <a:pt x="1103" y="4599"/>
                  <a:pt x="754" y="4184"/>
                </a:cubicBezTo>
                <a:cubicBezTo>
                  <a:pt x="502" y="3864"/>
                  <a:pt x="343" y="3430"/>
                  <a:pt x="297" y="2905"/>
                </a:cubicBezTo>
                <a:cubicBezTo>
                  <a:pt x="229" y="2221"/>
                  <a:pt x="365" y="1604"/>
                  <a:pt x="708" y="1171"/>
                </a:cubicBezTo>
                <a:cubicBezTo>
                  <a:pt x="1027" y="783"/>
                  <a:pt x="1530" y="486"/>
                  <a:pt x="2191" y="326"/>
                </a:cubicBezTo>
                <a:cubicBezTo>
                  <a:pt x="2488" y="258"/>
                  <a:pt x="2762" y="212"/>
                  <a:pt x="3013" y="212"/>
                </a:cubicBezTo>
                <a:close/>
                <a:moveTo>
                  <a:pt x="3043" y="1"/>
                </a:moveTo>
                <a:cubicBezTo>
                  <a:pt x="2763" y="1"/>
                  <a:pt x="2463" y="42"/>
                  <a:pt x="2146" y="121"/>
                </a:cubicBezTo>
                <a:cubicBezTo>
                  <a:pt x="1415" y="303"/>
                  <a:pt x="890" y="600"/>
                  <a:pt x="548" y="1034"/>
                </a:cubicBezTo>
                <a:cubicBezTo>
                  <a:pt x="183" y="1513"/>
                  <a:pt x="0" y="2175"/>
                  <a:pt x="69" y="2928"/>
                </a:cubicBezTo>
                <a:cubicBezTo>
                  <a:pt x="137" y="3499"/>
                  <a:pt x="320" y="3978"/>
                  <a:pt x="594" y="4321"/>
                </a:cubicBezTo>
                <a:cubicBezTo>
                  <a:pt x="1005" y="4800"/>
                  <a:pt x="1667" y="5074"/>
                  <a:pt x="2397" y="5074"/>
                </a:cubicBezTo>
                <a:lnTo>
                  <a:pt x="2420" y="5074"/>
                </a:lnTo>
                <a:cubicBezTo>
                  <a:pt x="3150" y="5051"/>
                  <a:pt x="3858" y="4800"/>
                  <a:pt x="4428" y="4343"/>
                </a:cubicBezTo>
                <a:cubicBezTo>
                  <a:pt x="4999" y="3887"/>
                  <a:pt x="5319" y="3088"/>
                  <a:pt x="5273" y="2198"/>
                </a:cubicBezTo>
                <a:cubicBezTo>
                  <a:pt x="5227" y="1331"/>
                  <a:pt x="4725" y="554"/>
                  <a:pt x="4040" y="212"/>
                </a:cubicBezTo>
                <a:cubicBezTo>
                  <a:pt x="3743" y="70"/>
                  <a:pt x="3409"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rot="-5735881" flipH="1">
            <a:off x="250999" y="2661952"/>
            <a:ext cx="143061" cy="117729"/>
          </a:xfrm>
          <a:custGeom>
            <a:avLst/>
            <a:gdLst/>
            <a:ahLst/>
            <a:cxnLst/>
            <a:rect l="l" t="t" r="r" b="b"/>
            <a:pathLst>
              <a:path w="6141" h="9588" extrusionOk="0">
                <a:moveTo>
                  <a:pt x="5935" y="366"/>
                </a:moveTo>
                <a:lnTo>
                  <a:pt x="5935" y="366"/>
                </a:lnTo>
                <a:cubicBezTo>
                  <a:pt x="5821" y="3356"/>
                  <a:pt x="5547" y="6369"/>
                  <a:pt x="5090" y="9336"/>
                </a:cubicBezTo>
                <a:cubicBezTo>
                  <a:pt x="3424" y="8811"/>
                  <a:pt x="1826" y="8081"/>
                  <a:pt x="274" y="7373"/>
                </a:cubicBezTo>
                <a:cubicBezTo>
                  <a:pt x="1895" y="4840"/>
                  <a:pt x="3789" y="2489"/>
                  <a:pt x="5935" y="366"/>
                </a:cubicBezTo>
                <a:close/>
                <a:moveTo>
                  <a:pt x="6095" y="1"/>
                </a:moveTo>
                <a:cubicBezTo>
                  <a:pt x="6049" y="1"/>
                  <a:pt x="6003" y="1"/>
                  <a:pt x="5958" y="24"/>
                </a:cubicBezTo>
                <a:cubicBezTo>
                  <a:pt x="3721" y="2238"/>
                  <a:pt x="1712" y="4703"/>
                  <a:pt x="23" y="7350"/>
                </a:cubicBezTo>
                <a:cubicBezTo>
                  <a:pt x="0" y="7396"/>
                  <a:pt x="0" y="7419"/>
                  <a:pt x="23" y="7442"/>
                </a:cubicBezTo>
                <a:cubicBezTo>
                  <a:pt x="23" y="7465"/>
                  <a:pt x="46" y="7510"/>
                  <a:pt x="69" y="7510"/>
                </a:cubicBezTo>
                <a:cubicBezTo>
                  <a:pt x="1689" y="8264"/>
                  <a:pt x="3378" y="9040"/>
                  <a:pt x="5159" y="9565"/>
                </a:cubicBezTo>
                <a:cubicBezTo>
                  <a:pt x="5159" y="9587"/>
                  <a:pt x="5182" y="9587"/>
                  <a:pt x="5182" y="9587"/>
                </a:cubicBezTo>
                <a:cubicBezTo>
                  <a:pt x="5204" y="9587"/>
                  <a:pt x="5227" y="9565"/>
                  <a:pt x="5250" y="9565"/>
                </a:cubicBezTo>
                <a:cubicBezTo>
                  <a:pt x="5273" y="9542"/>
                  <a:pt x="5296" y="9519"/>
                  <a:pt x="5296" y="9496"/>
                </a:cubicBezTo>
                <a:cubicBezTo>
                  <a:pt x="5752" y="6392"/>
                  <a:pt x="6049" y="3242"/>
                  <a:pt x="6140" y="115"/>
                </a:cubicBezTo>
                <a:cubicBezTo>
                  <a:pt x="6140" y="69"/>
                  <a:pt x="6117" y="24"/>
                  <a:pt x="6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flipH="1">
            <a:off x="223267" y="2017800"/>
            <a:ext cx="205140" cy="205140"/>
          </a:xfrm>
          <a:custGeom>
            <a:avLst/>
            <a:gdLst/>
            <a:ahLst/>
            <a:cxnLst/>
            <a:rect l="l" t="t" r="r" b="b"/>
            <a:pathLst>
              <a:path w="7602" h="7602" extrusionOk="0">
                <a:moveTo>
                  <a:pt x="2648" y="1"/>
                </a:moveTo>
                <a:cubicBezTo>
                  <a:pt x="2420" y="1"/>
                  <a:pt x="2237" y="183"/>
                  <a:pt x="2237" y="434"/>
                </a:cubicBezTo>
                <a:lnTo>
                  <a:pt x="2237" y="1804"/>
                </a:lnTo>
                <a:cubicBezTo>
                  <a:pt x="2237" y="2032"/>
                  <a:pt x="2032" y="2215"/>
                  <a:pt x="1804" y="2215"/>
                </a:cubicBezTo>
                <a:lnTo>
                  <a:pt x="434" y="2215"/>
                </a:lnTo>
                <a:cubicBezTo>
                  <a:pt x="206" y="2215"/>
                  <a:pt x="0" y="2420"/>
                  <a:pt x="0" y="2648"/>
                </a:cubicBezTo>
                <a:lnTo>
                  <a:pt x="0" y="4954"/>
                </a:lnTo>
                <a:cubicBezTo>
                  <a:pt x="0" y="5182"/>
                  <a:pt x="206" y="5387"/>
                  <a:pt x="434" y="5387"/>
                </a:cubicBezTo>
                <a:lnTo>
                  <a:pt x="1804" y="5387"/>
                </a:lnTo>
                <a:cubicBezTo>
                  <a:pt x="2032" y="5387"/>
                  <a:pt x="2237" y="5570"/>
                  <a:pt x="2237" y="5798"/>
                </a:cubicBezTo>
                <a:lnTo>
                  <a:pt x="2237" y="7168"/>
                </a:lnTo>
                <a:cubicBezTo>
                  <a:pt x="2237" y="7419"/>
                  <a:pt x="2420" y="7601"/>
                  <a:pt x="2648" y="7601"/>
                </a:cubicBezTo>
                <a:lnTo>
                  <a:pt x="4976" y="7601"/>
                </a:lnTo>
                <a:cubicBezTo>
                  <a:pt x="5205" y="7601"/>
                  <a:pt x="5387" y="7419"/>
                  <a:pt x="5387" y="7168"/>
                </a:cubicBezTo>
                <a:lnTo>
                  <a:pt x="5387" y="5798"/>
                </a:lnTo>
                <a:cubicBezTo>
                  <a:pt x="5387" y="5570"/>
                  <a:pt x="5570" y="5387"/>
                  <a:pt x="5798" y="5387"/>
                </a:cubicBezTo>
                <a:lnTo>
                  <a:pt x="7190" y="5387"/>
                </a:lnTo>
                <a:cubicBezTo>
                  <a:pt x="7419" y="5387"/>
                  <a:pt x="7601" y="5182"/>
                  <a:pt x="7601" y="4954"/>
                </a:cubicBezTo>
                <a:lnTo>
                  <a:pt x="7601" y="2648"/>
                </a:lnTo>
                <a:cubicBezTo>
                  <a:pt x="7601" y="2420"/>
                  <a:pt x="7419" y="2215"/>
                  <a:pt x="7190" y="2215"/>
                </a:cubicBezTo>
                <a:lnTo>
                  <a:pt x="5798" y="2215"/>
                </a:lnTo>
                <a:cubicBezTo>
                  <a:pt x="5570" y="2215"/>
                  <a:pt x="5387" y="2032"/>
                  <a:pt x="5387" y="1804"/>
                </a:cubicBezTo>
                <a:lnTo>
                  <a:pt x="5387" y="434"/>
                </a:lnTo>
                <a:cubicBezTo>
                  <a:pt x="5387" y="183"/>
                  <a:pt x="5205" y="1"/>
                  <a:pt x="49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rot="-570776" flipH="1">
            <a:off x="8346100" y="4253614"/>
            <a:ext cx="904250" cy="1339752"/>
          </a:xfrm>
          <a:custGeom>
            <a:avLst/>
            <a:gdLst/>
            <a:ahLst/>
            <a:cxnLst/>
            <a:rect l="l" t="t" r="r" b="b"/>
            <a:pathLst>
              <a:path w="33508" h="49646" extrusionOk="0">
                <a:moveTo>
                  <a:pt x="12973" y="0"/>
                </a:moveTo>
                <a:cubicBezTo>
                  <a:pt x="11302" y="0"/>
                  <a:pt x="9993" y="1496"/>
                  <a:pt x="9427" y="3059"/>
                </a:cubicBezTo>
                <a:cubicBezTo>
                  <a:pt x="8103" y="6574"/>
                  <a:pt x="9359" y="10729"/>
                  <a:pt x="11915" y="13468"/>
                </a:cubicBezTo>
                <a:cubicBezTo>
                  <a:pt x="13033" y="14654"/>
                  <a:pt x="14449" y="15796"/>
                  <a:pt x="14631" y="17416"/>
                </a:cubicBezTo>
                <a:cubicBezTo>
                  <a:pt x="14700" y="18078"/>
                  <a:pt x="14540" y="18740"/>
                  <a:pt x="14517" y="19402"/>
                </a:cubicBezTo>
                <a:cubicBezTo>
                  <a:pt x="14471" y="20794"/>
                  <a:pt x="14974" y="22232"/>
                  <a:pt x="15955" y="23282"/>
                </a:cubicBezTo>
                <a:cubicBezTo>
                  <a:pt x="17233" y="24675"/>
                  <a:pt x="19242" y="25382"/>
                  <a:pt x="20201" y="27026"/>
                </a:cubicBezTo>
                <a:cubicBezTo>
                  <a:pt x="21410" y="29103"/>
                  <a:pt x="20497" y="31910"/>
                  <a:pt x="21684" y="34010"/>
                </a:cubicBezTo>
                <a:cubicBezTo>
                  <a:pt x="23031" y="36407"/>
                  <a:pt x="26432" y="36749"/>
                  <a:pt x="28281" y="38781"/>
                </a:cubicBezTo>
                <a:cubicBezTo>
                  <a:pt x="29285" y="39831"/>
                  <a:pt x="29742" y="41269"/>
                  <a:pt x="30404" y="42570"/>
                </a:cubicBezTo>
                <a:cubicBezTo>
                  <a:pt x="31043" y="43871"/>
                  <a:pt x="32070" y="45172"/>
                  <a:pt x="33508" y="45400"/>
                </a:cubicBezTo>
                <a:cubicBezTo>
                  <a:pt x="32024" y="44487"/>
                  <a:pt x="31454" y="42501"/>
                  <a:pt x="31202" y="40744"/>
                </a:cubicBezTo>
                <a:cubicBezTo>
                  <a:pt x="30951" y="38986"/>
                  <a:pt x="30746" y="37046"/>
                  <a:pt x="29468" y="35814"/>
                </a:cubicBezTo>
                <a:cubicBezTo>
                  <a:pt x="28737" y="35106"/>
                  <a:pt x="27733" y="34764"/>
                  <a:pt x="26934" y="34147"/>
                </a:cubicBezTo>
                <a:cubicBezTo>
                  <a:pt x="26112" y="33485"/>
                  <a:pt x="25496" y="32549"/>
                  <a:pt x="25245" y="31522"/>
                </a:cubicBezTo>
                <a:cubicBezTo>
                  <a:pt x="24789" y="29582"/>
                  <a:pt x="25565" y="27437"/>
                  <a:pt x="24720" y="25656"/>
                </a:cubicBezTo>
                <a:cubicBezTo>
                  <a:pt x="23921" y="23967"/>
                  <a:pt x="21844" y="23054"/>
                  <a:pt x="21296" y="21251"/>
                </a:cubicBezTo>
                <a:cubicBezTo>
                  <a:pt x="20817" y="19745"/>
                  <a:pt x="21570" y="18124"/>
                  <a:pt x="21273" y="16572"/>
                </a:cubicBezTo>
                <a:cubicBezTo>
                  <a:pt x="20863" y="14312"/>
                  <a:pt x="18443" y="13011"/>
                  <a:pt x="17416" y="10934"/>
                </a:cubicBezTo>
                <a:cubicBezTo>
                  <a:pt x="16777" y="9656"/>
                  <a:pt x="16708" y="8195"/>
                  <a:pt x="16686" y="6757"/>
                </a:cubicBezTo>
                <a:cubicBezTo>
                  <a:pt x="16663" y="5319"/>
                  <a:pt x="16686" y="3858"/>
                  <a:pt x="16161" y="2534"/>
                </a:cubicBezTo>
                <a:cubicBezTo>
                  <a:pt x="15636" y="1188"/>
                  <a:pt x="14449" y="23"/>
                  <a:pt x="13011" y="1"/>
                </a:cubicBezTo>
                <a:cubicBezTo>
                  <a:pt x="12998" y="0"/>
                  <a:pt x="12985" y="0"/>
                  <a:pt x="12973" y="0"/>
                </a:cubicBezTo>
                <a:close/>
                <a:moveTo>
                  <a:pt x="4392" y="14708"/>
                </a:moveTo>
                <a:cubicBezTo>
                  <a:pt x="3463" y="14708"/>
                  <a:pt x="2560" y="14973"/>
                  <a:pt x="1826" y="15567"/>
                </a:cubicBezTo>
                <a:cubicBezTo>
                  <a:pt x="434" y="16686"/>
                  <a:pt x="0" y="18763"/>
                  <a:pt x="571" y="20452"/>
                </a:cubicBezTo>
                <a:cubicBezTo>
                  <a:pt x="1142" y="22141"/>
                  <a:pt x="2602" y="23442"/>
                  <a:pt x="4269" y="24127"/>
                </a:cubicBezTo>
                <a:cubicBezTo>
                  <a:pt x="5455" y="24629"/>
                  <a:pt x="6916" y="24926"/>
                  <a:pt x="7555" y="26067"/>
                </a:cubicBezTo>
                <a:cubicBezTo>
                  <a:pt x="8080" y="27026"/>
                  <a:pt x="7829" y="28236"/>
                  <a:pt x="8263" y="29263"/>
                </a:cubicBezTo>
                <a:cubicBezTo>
                  <a:pt x="9222" y="31454"/>
                  <a:pt x="12554" y="31203"/>
                  <a:pt x="14243" y="32892"/>
                </a:cubicBezTo>
                <a:cubicBezTo>
                  <a:pt x="15430" y="34102"/>
                  <a:pt x="15544" y="35996"/>
                  <a:pt x="16434" y="37434"/>
                </a:cubicBezTo>
                <a:cubicBezTo>
                  <a:pt x="17279" y="38804"/>
                  <a:pt x="18763" y="39648"/>
                  <a:pt x="20269" y="40242"/>
                </a:cubicBezTo>
                <a:cubicBezTo>
                  <a:pt x="21296" y="40652"/>
                  <a:pt x="22369" y="40972"/>
                  <a:pt x="23282" y="41565"/>
                </a:cubicBezTo>
                <a:cubicBezTo>
                  <a:pt x="25907" y="43186"/>
                  <a:pt x="27094" y="46678"/>
                  <a:pt x="29947" y="47865"/>
                </a:cubicBezTo>
                <a:cubicBezTo>
                  <a:pt x="27025" y="46176"/>
                  <a:pt x="27048" y="42068"/>
                  <a:pt x="24811" y="40082"/>
                </a:cubicBezTo>
                <a:cubicBezTo>
                  <a:pt x="23487" y="38895"/>
                  <a:pt x="21479" y="38621"/>
                  <a:pt x="20292" y="37320"/>
                </a:cubicBezTo>
                <a:cubicBezTo>
                  <a:pt x="18375" y="35243"/>
                  <a:pt x="19310" y="31568"/>
                  <a:pt x="17393" y="29491"/>
                </a:cubicBezTo>
                <a:cubicBezTo>
                  <a:pt x="16161" y="28167"/>
                  <a:pt x="14083" y="27893"/>
                  <a:pt x="12828" y="26592"/>
                </a:cubicBezTo>
                <a:cubicBezTo>
                  <a:pt x="11755" y="25474"/>
                  <a:pt x="11504" y="23853"/>
                  <a:pt x="11162" y="22347"/>
                </a:cubicBezTo>
                <a:cubicBezTo>
                  <a:pt x="10682" y="20087"/>
                  <a:pt x="9884" y="17759"/>
                  <a:pt x="8172" y="16207"/>
                </a:cubicBezTo>
                <a:cubicBezTo>
                  <a:pt x="7156" y="15272"/>
                  <a:pt x="5747" y="14708"/>
                  <a:pt x="4392" y="14708"/>
                </a:cubicBezTo>
                <a:close/>
                <a:moveTo>
                  <a:pt x="5136" y="34284"/>
                </a:moveTo>
                <a:cubicBezTo>
                  <a:pt x="2876" y="34307"/>
                  <a:pt x="1210" y="36955"/>
                  <a:pt x="1826" y="39123"/>
                </a:cubicBezTo>
                <a:cubicBezTo>
                  <a:pt x="2433" y="41257"/>
                  <a:pt x="4719" y="42639"/>
                  <a:pt x="6945" y="42639"/>
                </a:cubicBezTo>
                <a:cubicBezTo>
                  <a:pt x="6981" y="42639"/>
                  <a:pt x="7017" y="42639"/>
                  <a:pt x="7053" y="42638"/>
                </a:cubicBezTo>
                <a:cubicBezTo>
                  <a:pt x="7470" y="42623"/>
                  <a:pt x="7888" y="42566"/>
                  <a:pt x="8305" y="42566"/>
                </a:cubicBezTo>
                <a:cubicBezTo>
                  <a:pt x="8504" y="42566"/>
                  <a:pt x="8703" y="42579"/>
                  <a:pt x="8902" y="42615"/>
                </a:cubicBezTo>
                <a:cubicBezTo>
                  <a:pt x="10591" y="42889"/>
                  <a:pt x="11755" y="44647"/>
                  <a:pt x="13444" y="44966"/>
                </a:cubicBezTo>
                <a:cubicBezTo>
                  <a:pt x="13658" y="45009"/>
                  <a:pt x="13873" y="45027"/>
                  <a:pt x="14088" y="45027"/>
                </a:cubicBezTo>
                <a:cubicBezTo>
                  <a:pt x="15090" y="45027"/>
                  <a:pt x="16104" y="44644"/>
                  <a:pt x="17118" y="44644"/>
                </a:cubicBezTo>
                <a:cubicBezTo>
                  <a:pt x="17164" y="44644"/>
                  <a:pt x="17210" y="44645"/>
                  <a:pt x="17256" y="44647"/>
                </a:cubicBezTo>
                <a:cubicBezTo>
                  <a:pt x="20877" y="44738"/>
                  <a:pt x="23021" y="49646"/>
                  <a:pt x="26658" y="49646"/>
                </a:cubicBezTo>
                <a:cubicBezTo>
                  <a:pt x="26666" y="49646"/>
                  <a:pt x="26675" y="49646"/>
                  <a:pt x="26683" y="49646"/>
                </a:cubicBezTo>
                <a:cubicBezTo>
                  <a:pt x="25450" y="48550"/>
                  <a:pt x="24400" y="47363"/>
                  <a:pt x="23716" y="45994"/>
                </a:cubicBezTo>
                <a:cubicBezTo>
                  <a:pt x="23236" y="45058"/>
                  <a:pt x="22894" y="43939"/>
                  <a:pt x="21981" y="43414"/>
                </a:cubicBezTo>
                <a:cubicBezTo>
                  <a:pt x="21342" y="43026"/>
                  <a:pt x="20543" y="43003"/>
                  <a:pt x="19881" y="42684"/>
                </a:cubicBezTo>
                <a:cubicBezTo>
                  <a:pt x="18397" y="41999"/>
                  <a:pt x="17895" y="40036"/>
                  <a:pt x="16503" y="39169"/>
                </a:cubicBezTo>
                <a:cubicBezTo>
                  <a:pt x="15225" y="38393"/>
                  <a:pt x="13558" y="38712"/>
                  <a:pt x="12120" y="38279"/>
                </a:cubicBezTo>
                <a:cubicBezTo>
                  <a:pt x="9496" y="37480"/>
                  <a:pt x="7852" y="34284"/>
                  <a:pt x="5136" y="342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rot="570776">
            <a:off x="-62100" y="4253614"/>
            <a:ext cx="904250" cy="1339752"/>
          </a:xfrm>
          <a:custGeom>
            <a:avLst/>
            <a:gdLst/>
            <a:ahLst/>
            <a:cxnLst/>
            <a:rect l="l" t="t" r="r" b="b"/>
            <a:pathLst>
              <a:path w="33508" h="49646" extrusionOk="0">
                <a:moveTo>
                  <a:pt x="12973" y="0"/>
                </a:moveTo>
                <a:cubicBezTo>
                  <a:pt x="11302" y="0"/>
                  <a:pt x="9993" y="1496"/>
                  <a:pt x="9427" y="3059"/>
                </a:cubicBezTo>
                <a:cubicBezTo>
                  <a:pt x="8103" y="6574"/>
                  <a:pt x="9359" y="10729"/>
                  <a:pt x="11915" y="13468"/>
                </a:cubicBezTo>
                <a:cubicBezTo>
                  <a:pt x="13033" y="14654"/>
                  <a:pt x="14449" y="15796"/>
                  <a:pt x="14631" y="17416"/>
                </a:cubicBezTo>
                <a:cubicBezTo>
                  <a:pt x="14700" y="18078"/>
                  <a:pt x="14540" y="18740"/>
                  <a:pt x="14517" y="19402"/>
                </a:cubicBezTo>
                <a:cubicBezTo>
                  <a:pt x="14471" y="20794"/>
                  <a:pt x="14974" y="22232"/>
                  <a:pt x="15955" y="23282"/>
                </a:cubicBezTo>
                <a:cubicBezTo>
                  <a:pt x="17233" y="24675"/>
                  <a:pt x="19242" y="25382"/>
                  <a:pt x="20201" y="27026"/>
                </a:cubicBezTo>
                <a:cubicBezTo>
                  <a:pt x="21410" y="29103"/>
                  <a:pt x="20497" y="31910"/>
                  <a:pt x="21684" y="34010"/>
                </a:cubicBezTo>
                <a:cubicBezTo>
                  <a:pt x="23031" y="36407"/>
                  <a:pt x="26432" y="36749"/>
                  <a:pt x="28281" y="38781"/>
                </a:cubicBezTo>
                <a:cubicBezTo>
                  <a:pt x="29285" y="39831"/>
                  <a:pt x="29742" y="41269"/>
                  <a:pt x="30404" y="42570"/>
                </a:cubicBezTo>
                <a:cubicBezTo>
                  <a:pt x="31043" y="43871"/>
                  <a:pt x="32070" y="45172"/>
                  <a:pt x="33508" y="45400"/>
                </a:cubicBezTo>
                <a:cubicBezTo>
                  <a:pt x="32024" y="44487"/>
                  <a:pt x="31454" y="42501"/>
                  <a:pt x="31202" y="40744"/>
                </a:cubicBezTo>
                <a:cubicBezTo>
                  <a:pt x="30951" y="38986"/>
                  <a:pt x="30746" y="37046"/>
                  <a:pt x="29468" y="35814"/>
                </a:cubicBezTo>
                <a:cubicBezTo>
                  <a:pt x="28737" y="35106"/>
                  <a:pt x="27733" y="34764"/>
                  <a:pt x="26934" y="34147"/>
                </a:cubicBezTo>
                <a:cubicBezTo>
                  <a:pt x="26112" y="33485"/>
                  <a:pt x="25496" y="32549"/>
                  <a:pt x="25245" y="31522"/>
                </a:cubicBezTo>
                <a:cubicBezTo>
                  <a:pt x="24789" y="29582"/>
                  <a:pt x="25565" y="27437"/>
                  <a:pt x="24720" y="25656"/>
                </a:cubicBezTo>
                <a:cubicBezTo>
                  <a:pt x="23921" y="23967"/>
                  <a:pt x="21844" y="23054"/>
                  <a:pt x="21296" y="21251"/>
                </a:cubicBezTo>
                <a:cubicBezTo>
                  <a:pt x="20817" y="19745"/>
                  <a:pt x="21570" y="18124"/>
                  <a:pt x="21273" y="16572"/>
                </a:cubicBezTo>
                <a:cubicBezTo>
                  <a:pt x="20863" y="14312"/>
                  <a:pt x="18443" y="13011"/>
                  <a:pt x="17416" y="10934"/>
                </a:cubicBezTo>
                <a:cubicBezTo>
                  <a:pt x="16777" y="9656"/>
                  <a:pt x="16708" y="8195"/>
                  <a:pt x="16686" y="6757"/>
                </a:cubicBezTo>
                <a:cubicBezTo>
                  <a:pt x="16663" y="5319"/>
                  <a:pt x="16686" y="3858"/>
                  <a:pt x="16161" y="2534"/>
                </a:cubicBezTo>
                <a:cubicBezTo>
                  <a:pt x="15636" y="1188"/>
                  <a:pt x="14449" y="23"/>
                  <a:pt x="13011" y="1"/>
                </a:cubicBezTo>
                <a:cubicBezTo>
                  <a:pt x="12998" y="0"/>
                  <a:pt x="12985" y="0"/>
                  <a:pt x="12973" y="0"/>
                </a:cubicBezTo>
                <a:close/>
                <a:moveTo>
                  <a:pt x="4392" y="14708"/>
                </a:moveTo>
                <a:cubicBezTo>
                  <a:pt x="3463" y="14708"/>
                  <a:pt x="2560" y="14973"/>
                  <a:pt x="1826" y="15567"/>
                </a:cubicBezTo>
                <a:cubicBezTo>
                  <a:pt x="434" y="16686"/>
                  <a:pt x="0" y="18763"/>
                  <a:pt x="571" y="20452"/>
                </a:cubicBezTo>
                <a:cubicBezTo>
                  <a:pt x="1142" y="22141"/>
                  <a:pt x="2602" y="23442"/>
                  <a:pt x="4269" y="24127"/>
                </a:cubicBezTo>
                <a:cubicBezTo>
                  <a:pt x="5455" y="24629"/>
                  <a:pt x="6916" y="24926"/>
                  <a:pt x="7555" y="26067"/>
                </a:cubicBezTo>
                <a:cubicBezTo>
                  <a:pt x="8080" y="27026"/>
                  <a:pt x="7829" y="28236"/>
                  <a:pt x="8263" y="29263"/>
                </a:cubicBezTo>
                <a:cubicBezTo>
                  <a:pt x="9222" y="31454"/>
                  <a:pt x="12554" y="31203"/>
                  <a:pt x="14243" y="32892"/>
                </a:cubicBezTo>
                <a:cubicBezTo>
                  <a:pt x="15430" y="34102"/>
                  <a:pt x="15544" y="35996"/>
                  <a:pt x="16434" y="37434"/>
                </a:cubicBezTo>
                <a:cubicBezTo>
                  <a:pt x="17279" y="38804"/>
                  <a:pt x="18763" y="39648"/>
                  <a:pt x="20269" y="40242"/>
                </a:cubicBezTo>
                <a:cubicBezTo>
                  <a:pt x="21296" y="40652"/>
                  <a:pt x="22369" y="40972"/>
                  <a:pt x="23282" y="41565"/>
                </a:cubicBezTo>
                <a:cubicBezTo>
                  <a:pt x="25907" y="43186"/>
                  <a:pt x="27094" y="46678"/>
                  <a:pt x="29947" y="47865"/>
                </a:cubicBezTo>
                <a:cubicBezTo>
                  <a:pt x="27025" y="46176"/>
                  <a:pt x="27048" y="42068"/>
                  <a:pt x="24811" y="40082"/>
                </a:cubicBezTo>
                <a:cubicBezTo>
                  <a:pt x="23487" y="38895"/>
                  <a:pt x="21479" y="38621"/>
                  <a:pt x="20292" y="37320"/>
                </a:cubicBezTo>
                <a:cubicBezTo>
                  <a:pt x="18375" y="35243"/>
                  <a:pt x="19310" y="31568"/>
                  <a:pt x="17393" y="29491"/>
                </a:cubicBezTo>
                <a:cubicBezTo>
                  <a:pt x="16161" y="28167"/>
                  <a:pt x="14083" y="27893"/>
                  <a:pt x="12828" y="26592"/>
                </a:cubicBezTo>
                <a:cubicBezTo>
                  <a:pt x="11755" y="25474"/>
                  <a:pt x="11504" y="23853"/>
                  <a:pt x="11162" y="22347"/>
                </a:cubicBezTo>
                <a:cubicBezTo>
                  <a:pt x="10682" y="20087"/>
                  <a:pt x="9884" y="17759"/>
                  <a:pt x="8172" y="16207"/>
                </a:cubicBezTo>
                <a:cubicBezTo>
                  <a:pt x="7156" y="15272"/>
                  <a:pt x="5747" y="14708"/>
                  <a:pt x="4392" y="14708"/>
                </a:cubicBezTo>
                <a:close/>
                <a:moveTo>
                  <a:pt x="5136" y="34284"/>
                </a:moveTo>
                <a:cubicBezTo>
                  <a:pt x="2876" y="34307"/>
                  <a:pt x="1210" y="36955"/>
                  <a:pt x="1826" y="39123"/>
                </a:cubicBezTo>
                <a:cubicBezTo>
                  <a:pt x="2433" y="41257"/>
                  <a:pt x="4719" y="42639"/>
                  <a:pt x="6945" y="42639"/>
                </a:cubicBezTo>
                <a:cubicBezTo>
                  <a:pt x="6981" y="42639"/>
                  <a:pt x="7017" y="42639"/>
                  <a:pt x="7053" y="42638"/>
                </a:cubicBezTo>
                <a:cubicBezTo>
                  <a:pt x="7470" y="42623"/>
                  <a:pt x="7888" y="42566"/>
                  <a:pt x="8305" y="42566"/>
                </a:cubicBezTo>
                <a:cubicBezTo>
                  <a:pt x="8504" y="42566"/>
                  <a:pt x="8703" y="42579"/>
                  <a:pt x="8902" y="42615"/>
                </a:cubicBezTo>
                <a:cubicBezTo>
                  <a:pt x="10591" y="42889"/>
                  <a:pt x="11755" y="44647"/>
                  <a:pt x="13444" y="44966"/>
                </a:cubicBezTo>
                <a:cubicBezTo>
                  <a:pt x="13658" y="45009"/>
                  <a:pt x="13873" y="45027"/>
                  <a:pt x="14088" y="45027"/>
                </a:cubicBezTo>
                <a:cubicBezTo>
                  <a:pt x="15090" y="45027"/>
                  <a:pt x="16104" y="44644"/>
                  <a:pt x="17118" y="44644"/>
                </a:cubicBezTo>
                <a:cubicBezTo>
                  <a:pt x="17164" y="44644"/>
                  <a:pt x="17210" y="44645"/>
                  <a:pt x="17256" y="44647"/>
                </a:cubicBezTo>
                <a:cubicBezTo>
                  <a:pt x="20877" y="44738"/>
                  <a:pt x="23021" y="49646"/>
                  <a:pt x="26658" y="49646"/>
                </a:cubicBezTo>
                <a:cubicBezTo>
                  <a:pt x="26666" y="49646"/>
                  <a:pt x="26675" y="49646"/>
                  <a:pt x="26683" y="49646"/>
                </a:cubicBezTo>
                <a:cubicBezTo>
                  <a:pt x="25450" y="48550"/>
                  <a:pt x="24400" y="47363"/>
                  <a:pt x="23716" y="45994"/>
                </a:cubicBezTo>
                <a:cubicBezTo>
                  <a:pt x="23236" y="45058"/>
                  <a:pt x="22894" y="43939"/>
                  <a:pt x="21981" y="43414"/>
                </a:cubicBezTo>
                <a:cubicBezTo>
                  <a:pt x="21342" y="43026"/>
                  <a:pt x="20543" y="43003"/>
                  <a:pt x="19881" y="42684"/>
                </a:cubicBezTo>
                <a:cubicBezTo>
                  <a:pt x="18397" y="41999"/>
                  <a:pt x="17895" y="40036"/>
                  <a:pt x="16503" y="39169"/>
                </a:cubicBezTo>
                <a:cubicBezTo>
                  <a:pt x="15225" y="38393"/>
                  <a:pt x="13558" y="38712"/>
                  <a:pt x="12120" y="38279"/>
                </a:cubicBezTo>
                <a:cubicBezTo>
                  <a:pt x="9496" y="37480"/>
                  <a:pt x="7852" y="34284"/>
                  <a:pt x="5136" y="342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flipH="1">
            <a:off x="7093550" y="4768189"/>
            <a:ext cx="204519" cy="204519"/>
          </a:xfrm>
          <a:custGeom>
            <a:avLst/>
            <a:gdLst/>
            <a:ahLst/>
            <a:cxnLst/>
            <a:rect l="l" t="t" r="r" b="b"/>
            <a:pathLst>
              <a:path w="7579" h="7579" extrusionOk="0">
                <a:moveTo>
                  <a:pt x="2625" y="1"/>
                </a:moveTo>
                <a:cubicBezTo>
                  <a:pt x="2397" y="1"/>
                  <a:pt x="2214" y="183"/>
                  <a:pt x="2214" y="412"/>
                </a:cubicBezTo>
                <a:lnTo>
                  <a:pt x="2214" y="1781"/>
                </a:lnTo>
                <a:cubicBezTo>
                  <a:pt x="2214" y="2032"/>
                  <a:pt x="2032" y="2215"/>
                  <a:pt x="1804" y="2215"/>
                </a:cubicBezTo>
                <a:lnTo>
                  <a:pt x="411" y="2215"/>
                </a:lnTo>
                <a:cubicBezTo>
                  <a:pt x="183" y="2215"/>
                  <a:pt x="0" y="2397"/>
                  <a:pt x="0" y="2626"/>
                </a:cubicBezTo>
                <a:lnTo>
                  <a:pt x="0" y="4954"/>
                </a:lnTo>
                <a:cubicBezTo>
                  <a:pt x="0" y="5182"/>
                  <a:pt x="183" y="5365"/>
                  <a:pt x="411" y="5365"/>
                </a:cubicBezTo>
                <a:lnTo>
                  <a:pt x="1804" y="5365"/>
                </a:lnTo>
                <a:cubicBezTo>
                  <a:pt x="2032" y="5365"/>
                  <a:pt x="2214" y="5547"/>
                  <a:pt x="2214" y="5775"/>
                </a:cubicBezTo>
                <a:lnTo>
                  <a:pt x="2214" y="7168"/>
                </a:lnTo>
                <a:cubicBezTo>
                  <a:pt x="2214" y="7396"/>
                  <a:pt x="2397" y="7579"/>
                  <a:pt x="2625" y="7579"/>
                </a:cubicBezTo>
                <a:lnTo>
                  <a:pt x="4953" y="7579"/>
                </a:lnTo>
                <a:cubicBezTo>
                  <a:pt x="5182" y="7579"/>
                  <a:pt x="5364" y="7396"/>
                  <a:pt x="5364" y="7168"/>
                </a:cubicBezTo>
                <a:lnTo>
                  <a:pt x="5364" y="5775"/>
                </a:lnTo>
                <a:cubicBezTo>
                  <a:pt x="5364" y="5547"/>
                  <a:pt x="5570" y="5365"/>
                  <a:pt x="5798" y="5365"/>
                </a:cubicBezTo>
                <a:lnTo>
                  <a:pt x="7168" y="5365"/>
                </a:lnTo>
                <a:cubicBezTo>
                  <a:pt x="7396" y="5365"/>
                  <a:pt x="7578" y="5182"/>
                  <a:pt x="7578" y="4954"/>
                </a:cubicBezTo>
                <a:lnTo>
                  <a:pt x="7578" y="2626"/>
                </a:lnTo>
                <a:cubicBezTo>
                  <a:pt x="7578" y="2397"/>
                  <a:pt x="7396" y="2215"/>
                  <a:pt x="7168" y="2215"/>
                </a:cubicBezTo>
                <a:lnTo>
                  <a:pt x="5798" y="2215"/>
                </a:lnTo>
                <a:cubicBezTo>
                  <a:pt x="5570" y="2215"/>
                  <a:pt x="5364" y="2032"/>
                  <a:pt x="5364" y="1781"/>
                </a:cubicBezTo>
                <a:lnTo>
                  <a:pt x="5364" y="412"/>
                </a:lnTo>
                <a:cubicBezTo>
                  <a:pt x="5364" y="183"/>
                  <a:pt x="5182" y="1"/>
                  <a:pt x="49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7"/>
        <p:cNvGrpSpPr/>
        <p:nvPr/>
      </p:nvGrpSpPr>
      <p:grpSpPr>
        <a:xfrm>
          <a:off x="0" y="0"/>
          <a:ext cx="0" cy="0"/>
          <a:chOff x="0" y="0"/>
          <a:chExt cx="0" cy="0"/>
        </a:xfrm>
      </p:grpSpPr>
      <p:sp>
        <p:nvSpPr>
          <p:cNvPr id="148" name="Google Shape;148;p9"/>
          <p:cNvSpPr/>
          <p:nvPr/>
        </p:nvSpPr>
        <p:spPr>
          <a:xfrm flipH="1">
            <a:off x="-12946" y="2051750"/>
            <a:ext cx="9170088" cy="3115067"/>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FFFCF2">
              <a:alpha val="4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txBox="1">
            <a:spLocks noGrp="1"/>
          </p:cNvSpPr>
          <p:nvPr>
            <p:ph type="title"/>
          </p:nvPr>
        </p:nvSpPr>
        <p:spPr>
          <a:xfrm>
            <a:off x="1905025" y="814650"/>
            <a:ext cx="53340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0" name="Google Shape;150;p9"/>
          <p:cNvSpPr txBox="1">
            <a:spLocks noGrp="1"/>
          </p:cNvSpPr>
          <p:nvPr>
            <p:ph type="subTitle" idx="1"/>
          </p:nvPr>
        </p:nvSpPr>
        <p:spPr>
          <a:xfrm>
            <a:off x="2170400" y="1656450"/>
            <a:ext cx="4803300" cy="133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1" name="Google Shape;151;p9"/>
          <p:cNvSpPr/>
          <p:nvPr/>
        </p:nvSpPr>
        <p:spPr>
          <a:xfrm flipH="1">
            <a:off x="209767" y="2017800"/>
            <a:ext cx="205140" cy="205140"/>
          </a:xfrm>
          <a:custGeom>
            <a:avLst/>
            <a:gdLst/>
            <a:ahLst/>
            <a:cxnLst/>
            <a:rect l="l" t="t" r="r" b="b"/>
            <a:pathLst>
              <a:path w="7602" h="7602" extrusionOk="0">
                <a:moveTo>
                  <a:pt x="2648" y="1"/>
                </a:moveTo>
                <a:cubicBezTo>
                  <a:pt x="2420" y="1"/>
                  <a:pt x="2237" y="183"/>
                  <a:pt x="2237" y="434"/>
                </a:cubicBezTo>
                <a:lnTo>
                  <a:pt x="2237" y="1804"/>
                </a:lnTo>
                <a:cubicBezTo>
                  <a:pt x="2237" y="2032"/>
                  <a:pt x="2032" y="2215"/>
                  <a:pt x="1804" y="2215"/>
                </a:cubicBezTo>
                <a:lnTo>
                  <a:pt x="434" y="2215"/>
                </a:lnTo>
                <a:cubicBezTo>
                  <a:pt x="206" y="2215"/>
                  <a:pt x="0" y="2420"/>
                  <a:pt x="0" y="2648"/>
                </a:cubicBezTo>
                <a:lnTo>
                  <a:pt x="0" y="4954"/>
                </a:lnTo>
                <a:cubicBezTo>
                  <a:pt x="0" y="5182"/>
                  <a:pt x="206" y="5387"/>
                  <a:pt x="434" y="5387"/>
                </a:cubicBezTo>
                <a:lnTo>
                  <a:pt x="1804" y="5387"/>
                </a:lnTo>
                <a:cubicBezTo>
                  <a:pt x="2032" y="5387"/>
                  <a:pt x="2237" y="5570"/>
                  <a:pt x="2237" y="5798"/>
                </a:cubicBezTo>
                <a:lnTo>
                  <a:pt x="2237" y="7168"/>
                </a:lnTo>
                <a:cubicBezTo>
                  <a:pt x="2237" y="7419"/>
                  <a:pt x="2420" y="7601"/>
                  <a:pt x="2648" y="7601"/>
                </a:cubicBezTo>
                <a:lnTo>
                  <a:pt x="4976" y="7601"/>
                </a:lnTo>
                <a:cubicBezTo>
                  <a:pt x="5205" y="7601"/>
                  <a:pt x="5387" y="7419"/>
                  <a:pt x="5387" y="7168"/>
                </a:cubicBezTo>
                <a:lnTo>
                  <a:pt x="5387" y="5798"/>
                </a:lnTo>
                <a:cubicBezTo>
                  <a:pt x="5387" y="5570"/>
                  <a:pt x="5570" y="5387"/>
                  <a:pt x="5798" y="5387"/>
                </a:cubicBezTo>
                <a:lnTo>
                  <a:pt x="7190" y="5387"/>
                </a:lnTo>
                <a:cubicBezTo>
                  <a:pt x="7419" y="5387"/>
                  <a:pt x="7601" y="5182"/>
                  <a:pt x="7601" y="4954"/>
                </a:cubicBezTo>
                <a:lnTo>
                  <a:pt x="7601" y="2648"/>
                </a:lnTo>
                <a:cubicBezTo>
                  <a:pt x="7601" y="2420"/>
                  <a:pt x="7419" y="2215"/>
                  <a:pt x="7190" y="2215"/>
                </a:cubicBezTo>
                <a:lnTo>
                  <a:pt x="5798" y="2215"/>
                </a:lnTo>
                <a:cubicBezTo>
                  <a:pt x="5570" y="2215"/>
                  <a:pt x="5387" y="2032"/>
                  <a:pt x="5387" y="1804"/>
                </a:cubicBezTo>
                <a:lnTo>
                  <a:pt x="5387" y="434"/>
                </a:lnTo>
                <a:cubicBezTo>
                  <a:pt x="5387" y="183"/>
                  <a:pt x="5205" y="1"/>
                  <a:pt x="49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9"/>
          <p:cNvSpPr/>
          <p:nvPr/>
        </p:nvSpPr>
        <p:spPr>
          <a:xfrm flipH="1">
            <a:off x="8864322" y="2599138"/>
            <a:ext cx="449057" cy="1683513"/>
          </a:xfrm>
          <a:custGeom>
            <a:avLst/>
            <a:gdLst/>
            <a:ahLst/>
            <a:cxnLst/>
            <a:rect l="l" t="t" r="r" b="b"/>
            <a:pathLst>
              <a:path w="16641" h="62387" extrusionOk="0">
                <a:moveTo>
                  <a:pt x="5438" y="1"/>
                </a:moveTo>
                <a:cubicBezTo>
                  <a:pt x="5170" y="1"/>
                  <a:pt x="4901" y="24"/>
                  <a:pt x="4634" y="73"/>
                </a:cubicBezTo>
                <a:cubicBezTo>
                  <a:pt x="2831" y="415"/>
                  <a:pt x="1393" y="1853"/>
                  <a:pt x="708" y="3543"/>
                </a:cubicBezTo>
                <a:cubicBezTo>
                  <a:pt x="0" y="5232"/>
                  <a:pt x="0" y="7103"/>
                  <a:pt x="274" y="8906"/>
                </a:cubicBezTo>
                <a:cubicBezTo>
                  <a:pt x="959" y="13152"/>
                  <a:pt x="3173" y="16964"/>
                  <a:pt x="4839" y="20913"/>
                </a:cubicBezTo>
                <a:cubicBezTo>
                  <a:pt x="6483" y="24884"/>
                  <a:pt x="7579" y="29472"/>
                  <a:pt x="5912" y="33421"/>
                </a:cubicBezTo>
                <a:cubicBezTo>
                  <a:pt x="5136" y="35224"/>
                  <a:pt x="3858" y="36776"/>
                  <a:pt x="3196" y="38602"/>
                </a:cubicBezTo>
                <a:cubicBezTo>
                  <a:pt x="2078" y="41752"/>
                  <a:pt x="2945" y="45267"/>
                  <a:pt x="3972" y="48440"/>
                </a:cubicBezTo>
                <a:cubicBezTo>
                  <a:pt x="4520" y="50083"/>
                  <a:pt x="5091" y="51727"/>
                  <a:pt x="5227" y="53461"/>
                </a:cubicBezTo>
                <a:cubicBezTo>
                  <a:pt x="5433" y="56566"/>
                  <a:pt x="4109" y="59556"/>
                  <a:pt x="2831" y="62386"/>
                </a:cubicBezTo>
                <a:cubicBezTo>
                  <a:pt x="7738" y="57889"/>
                  <a:pt x="9975" y="51110"/>
                  <a:pt x="9359" y="44560"/>
                </a:cubicBezTo>
                <a:cubicBezTo>
                  <a:pt x="9199" y="42802"/>
                  <a:pt x="8834" y="40999"/>
                  <a:pt x="9222" y="39264"/>
                </a:cubicBezTo>
                <a:cubicBezTo>
                  <a:pt x="9633" y="37392"/>
                  <a:pt x="10843" y="35817"/>
                  <a:pt x="11824" y="34174"/>
                </a:cubicBezTo>
                <a:cubicBezTo>
                  <a:pt x="16640" y="26117"/>
                  <a:pt x="15887" y="15777"/>
                  <a:pt x="12577" y="7012"/>
                </a:cubicBezTo>
                <a:cubicBezTo>
                  <a:pt x="11915" y="5209"/>
                  <a:pt x="11116" y="3406"/>
                  <a:pt x="9793" y="2036"/>
                </a:cubicBezTo>
                <a:cubicBezTo>
                  <a:pt x="8658" y="842"/>
                  <a:pt x="7053" y="1"/>
                  <a:pt x="5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 name="Google Shape;153;p9"/>
          <p:cNvGrpSpPr/>
          <p:nvPr/>
        </p:nvGrpSpPr>
        <p:grpSpPr>
          <a:xfrm flipH="1">
            <a:off x="8479381" y="1733810"/>
            <a:ext cx="874530" cy="1481072"/>
            <a:chOff x="-117729" y="1733810"/>
            <a:chExt cx="874530" cy="1481072"/>
          </a:xfrm>
        </p:grpSpPr>
        <p:sp>
          <p:nvSpPr>
            <p:cNvPr id="154" name="Google Shape;154;p9"/>
            <p:cNvSpPr/>
            <p:nvPr/>
          </p:nvSpPr>
          <p:spPr>
            <a:xfrm>
              <a:off x="21973" y="1733810"/>
              <a:ext cx="518652" cy="505591"/>
            </a:xfrm>
            <a:custGeom>
              <a:avLst/>
              <a:gdLst/>
              <a:ahLst/>
              <a:cxnLst/>
              <a:rect l="l" t="t" r="r" b="b"/>
              <a:pathLst>
                <a:path w="19220" h="18736" extrusionOk="0">
                  <a:moveTo>
                    <a:pt x="9145" y="0"/>
                  </a:moveTo>
                  <a:cubicBezTo>
                    <a:pt x="9095" y="0"/>
                    <a:pt x="9044" y="1"/>
                    <a:pt x="8994" y="2"/>
                  </a:cubicBezTo>
                  <a:cubicBezTo>
                    <a:pt x="7190" y="48"/>
                    <a:pt x="5410" y="824"/>
                    <a:pt x="4132" y="2079"/>
                  </a:cubicBezTo>
                  <a:cubicBezTo>
                    <a:pt x="3675" y="2536"/>
                    <a:pt x="3264" y="3084"/>
                    <a:pt x="3127" y="3723"/>
                  </a:cubicBezTo>
                  <a:cubicBezTo>
                    <a:pt x="2945" y="4476"/>
                    <a:pt x="3173" y="5275"/>
                    <a:pt x="3493" y="6005"/>
                  </a:cubicBezTo>
                  <a:cubicBezTo>
                    <a:pt x="4155" y="7466"/>
                    <a:pt x="5182" y="8744"/>
                    <a:pt x="5866" y="10182"/>
                  </a:cubicBezTo>
                  <a:cubicBezTo>
                    <a:pt x="4908" y="9406"/>
                    <a:pt x="3926" y="8630"/>
                    <a:pt x="2945" y="7854"/>
                  </a:cubicBezTo>
                  <a:cubicBezTo>
                    <a:pt x="2717" y="7671"/>
                    <a:pt x="2466" y="7489"/>
                    <a:pt x="2192" y="7420"/>
                  </a:cubicBezTo>
                  <a:cubicBezTo>
                    <a:pt x="2152" y="7416"/>
                    <a:pt x="2112" y="7413"/>
                    <a:pt x="2072" y="7413"/>
                  </a:cubicBezTo>
                  <a:cubicBezTo>
                    <a:pt x="1725" y="7413"/>
                    <a:pt x="1390" y="7586"/>
                    <a:pt x="1164" y="7831"/>
                  </a:cubicBezTo>
                  <a:cubicBezTo>
                    <a:pt x="913" y="8105"/>
                    <a:pt x="776" y="8470"/>
                    <a:pt x="662" y="8835"/>
                  </a:cubicBezTo>
                  <a:cubicBezTo>
                    <a:pt x="0" y="11323"/>
                    <a:pt x="1210" y="14062"/>
                    <a:pt x="3150" y="15752"/>
                  </a:cubicBezTo>
                  <a:cubicBezTo>
                    <a:pt x="5090" y="17441"/>
                    <a:pt x="7647" y="18239"/>
                    <a:pt x="10180" y="18673"/>
                  </a:cubicBezTo>
                  <a:cubicBezTo>
                    <a:pt x="10426" y="18715"/>
                    <a:pt x="10675" y="18735"/>
                    <a:pt x="10925" y="18735"/>
                  </a:cubicBezTo>
                  <a:cubicBezTo>
                    <a:pt x="12446" y="18735"/>
                    <a:pt x="14020" y="17997"/>
                    <a:pt x="15156" y="16938"/>
                  </a:cubicBezTo>
                  <a:cubicBezTo>
                    <a:pt x="16320" y="15866"/>
                    <a:pt x="16868" y="14291"/>
                    <a:pt x="17507" y="12853"/>
                  </a:cubicBezTo>
                  <a:cubicBezTo>
                    <a:pt x="18101" y="11483"/>
                    <a:pt x="18831" y="10159"/>
                    <a:pt x="19014" y="8676"/>
                  </a:cubicBezTo>
                  <a:cubicBezTo>
                    <a:pt x="19219" y="6987"/>
                    <a:pt x="18671" y="5275"/>
                    <a:pt x="18078" y="3677"/>
                  </a:cubicBezTo>
                  <a:cubicBezTo>
                    <a:pt x="17850" y="3015"/>
                    <a:pt x="17599" y="2376"/>
                    <a:pt x="17142" y="1874"/>
                  </a:cubicBezTo>
                  <a:cubicBezTo>
                    <a:pt x="16771" y="1485"/>
                    <a:pt x="16249" y="1205"/>
                    <a:pt x="15735" y="1205"/>
                  </a:cubicBezTo>
                  <a:cubicBezTo>
                    <a:pt x="15586" y="1205"/>
                    <a:pt x="15437" y="1229"/>
                    <a:pt x="15293" y="1280"/>
                  </a:cubicBezTo>
                  <a:cubicBezTo>
                    <a:pt x="14700" y="1509"/>
                    <a:pt x="14335" y="2102"/>
                    <a:pt x="14084" y="2695"/>
                  </a:cubicBezTo>
                  <a:cubicBezTo>
                    <a:pt x="13513" y="3997"/>
                    <a:pt x="13285" y="5412"/>
                    <a:pt x="13079" y="6804"/>
                  </a:cubicBezTo>
                  <a:cubicBezTo>
                    <a:pt x="13148" y="5571"/>
                    <a:pt x="13034" y="4339"/>
                    <a:pt x="12760" y="3129"/>
                  </a:cubicBezTo>
                  <a:cubicBezTo>
                    <a:pt x="12577" y="2262"/>
                    <a:pt x="12280" y="1372"/>
                    <a:pt x="11618" y="778"/>
                  </a:cubicBezTo>
                  <a:cubicBezTo>
                    <a:pt x="10949" y="195"/>
                    <a:pt x="10034"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9"/>
            <p:cNvSpPr/>
            <p:nvPr/>
          </p:nvSpPr>
          <p:spPr>
            <a:xfrm>
              <a:off x="182722" y="1995375"/>
              <a:ext cx="268582" cy="236173"/>
            </a:xfrm>
            <a:custGeom>
              <a:avLst/>
              <a:gdLst/>
              <a:ahLst/>
              <a:cxnLst/>
              <a:rect l="l" t="t" r="r" b="b"/>
              <a:pathLst>
                <a:path w="9953" h="8752" extrusionOk="0">
                  <a:moveTo>
                    <a:pt x="6563" y="1"/>
                  </a:moveTo>
                  <a:cubicBezTo>
                    <a:pt x="6452" y="1"/>
                    <a:pt x="6342" y="4"/>
                    <a:pt x="6232" y="10"/>
                  </a:cubicBezTo>
                  <a:cubicBezTo>
                    <a:pt x="4406" y="78"/>
                    <a:pt x="2626" y="740"/>
                    <a:pt x="1211" y="1882"/>
                  </a:cubicBezTo>
                  <a:cubicBezTo>
                    <a:pt x="754" y="2270"/>
                    <a:pt x="298" y="2726"/>
                    <a:pt x="138" y="3297"/>
                  </a:cubicBezTo>
                  <a:cubicBezTo>
                    <a:pt x="1" y="3776"/>
                    <a:pt x="92" y="4278"/>
                    <a:pt x="229" y="4758"/>
                  </a:cubicBezTo>
                  <a:cubicBezTo>
                    <a:pt x="822" y="6835"/>
                    <a:pt x="2671" y="8569"/>
                    <a:pt x="4817" y="8752"/>
                  </a:cubicBezTo>
                  <a:cubicBezTo>
                    <a:pt x="5661" y="8250"/>
                    <a:pt x="6780" y="8318"/>
                    <a:pt x="7670" y="7930"/>
                  </a:cubicBezTo>
                  <a:cubicBezTo>
                    <a:pt x="8515" y="7588"/>
                    <a:pt x="9131" y="6880"/>
                    <a:pt x="9496" y="6059"/>
                  </a:cubicBezTo>
                  <a:cubicBezTo>
                    <a:pt x="9838" y="5237"/>
                    <a:pt x="9953" y="4324"/>
                    <a:pt x="9884" y="3434"/>
                  </a:cubicBezTo>
                  <a:cubicBezTo>
                    <a:pt x="9816" y="2361"/>
                    <a:pt x="9519" y="1242"/>
                    <a:pt x="8674" y="603"/>
                  </a:cubicBezTo>
                  <a:cubicBezTo>
                    <a:pt x="8078" y="146"/>
                    <a:pt x="7310" y="1"/>
                    <a:pt x="6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117729" y="2086450"/>
              <a:ext cx="874530" cy="1128432"/>
            </a:xfrm>
            <a:custGeom>
              <a:avLst/>
              <a:gdLst/>
              <a:ahLst/>
              <a:cxnLst/>
              <a:rect l="l" t="t" r="r" b="b"/>
              <a:pathLst>
                <a:path w="32408" h="41817" extrusionOk="0">
                  <a:moveTo>
                    <a:pt x="30309" y="1"/>
                  </a:moveTo>
                  <a:cubicBezTo>
                    <a:pt x="29836" y="1"/>
                    <a:pt x="29342" y="124"/>
                    <a:pt x="28916" y="310"/>
                  </a:cubicBezTo>
                  <a:cubicBezTo>
                    <a:pt x="27090" y="1109"/>
                    <a:pt x="25720" y="2661"/>
                    <a:pt x="24556" y="4281"/>
                  </a:cubicBezTo>
                  <a:cubicBezTo>
                    <a:pt x="22662" y="6906"/>
                    <a:pt x="21132" y="9828"/>
                    <a:pt x="20037" y="12909"/>
                  </a:cubicBezTo>
                  <a:cubicBezTo>
                    <a:pt x="20196" y="11700"/>
                    <a:pt x="20219" y="10513"/>
                    <a:pt x="20082" y="9326"/>
                  </a:cubicBezTo>
                  <a:cubicBezTo>
                    <a:pt x="19991" y="8413"/>
                    <a:pt x="19786" y="7500"/>
                    <a:pt x="19786" y="6587"/>
                  </a:cubicBezTo>
                  <a:cubicBezTo>
                    <a:pt x="19808" y="5674"/>
                    <a:pt x="20082" y="4715"/>
                    <a:pt x="20744" y="4099"/>
                  </a:cubicBezTo>
                  <a:cubicBezTo>
                    <a:pt x="21109" y="3779"/>
                    <a:pt x="21543" y="3574"/>
                    <a:pt x="21931" y="3277"/>
                  </a:cubicBezTo>
                  <a:cubicBezTo>
                    <a:pt x="22296" y="2980"/>
                    <a:pt x="22616" y="2524"/>
                    <a:pt x="22547" y="2044"/>
                  </a:cubicBezTo>
                  <a:cubicBezTo>
                    <a:pt x="22468" y="1992"/>
                    <a:pt x="22387" y="1969"/>
                    <a:pt x="22306" y="1969"/>
                  </a:cubicBezTo>
                  <a:cubicBezTo>
                    <a:pt x="21776" y="1969"/>
                    <a:pt x="21200" y="2926"/>
                    <a:pt x="20693" y="2926"/>
                  </a:cubicBezTo>
                  <a:cubicBezTo>
                    <a:pt x="20601" y="2926"/>
                    <a:pt x="20511" y="2895"/>
                    <a:pt x="20425" y="2820"/>
                  </a:cubicBezTo>
                  <a:cubicBezTo>
                    <a:pt x="20356" y="2752"/>
                    <a:pt x="20288" y="2661"/>
                    <a:pt x="20219" y="2569"/>
                  </a:cubicBezTo>
                  <a:cubicBezTo>
                    <a:pt x="20134" y="2490"/>
                    <a:pt x="20035" y="2455"/>
                    <a:pt x="19933" y="2455"/>
                  </a:cubicBezTo>
                  <a:cubicBezTo>
                    <a:pt x="19624" y="2455"/>
                    <a:pt x="19278" y="2763"/>
                    <a:pt x="19124" y="3072"/>
                  </a:cubicBezTo>
                  <a:cubicBezTo>
                    <a:pt x="18918" y="3482"/>
                    <a:pt x="18758" y="4030"/>
                    <a:pt x="18325" y="4190"/>
                  </a:cubicBezTo>
                  <a:cubicBezTo>
                    <a:pt x="18233" y="4223"/>
                    <a:pt x="18137" y="4236"/>
                    <a:pt x="18038" y="4236"/>
                  </a:cubicBezTo>
                  <a:cubicBezTo>
                    <a:pt x="17577" y="4236"/>
                    <a:pt x="17054" y="3945"/>
                    <a:pt x="16652" y="3945"/>
                  </a:cubicBezTo>
                  <a:cubicBezTo>
                    <a:pt x="16473" y="3945"/>
                    <a:pt x="16318" y="4002"/>
                    <a:pt x="16202" y="4167"/>
                  </a:cubicBezTo>
                  <a:cubicBezTo>
                    <a:pt x="16065" y="4350"/>
                    <a:pt x="16065" y="4578"/>
                    <a:pt x="15997" y="4783"/>
                  </a:cubicBezTo>
                  <a:cubicBezTo>
                    <a:pt x="15791" y="5423"/>
                    <a:pt x="15015" y="5605"/>
                    <a:pt x="14353" y="5719"/>
                  </a:cubicBezTo>
                  <a:cubicBezTo>
                    <a:pt x="14473" y="6130"/>
                    <a:pt x="14901" y="6336"/>
                    <a:pt x="15339" y="6336"/>
                  </a:cubicBezTo>
                  <a:cubicBezTo>
                    <a:pt x="15484" y="6336"/>
                    <a:pt x="15631" y="6313"/>
                    <a:pt x="15768" y="6267"/>
                  </a:cubicBezTo>
                  <a:cubicBezTo>
                    <a:pt x="16293" y="6107"/>
                    <a:pt x="16727" y="5696"/>
                    <a:pt x="17229" y="5423"/>
                  </a:cubicBezTo>
                  <a:cubicBezTo>
                    <a:pt x="17506" y="5271"/>
                    <a:pt x="17832" y="5169"/>
                    <a:pt x="18138" y="5169"/>
                  </a:cubicBezTo>
                  <a:cubicBezTo>
                    <a:pt x="18386" y="5169"/>
                    <a:pt x="18620" y="5236"/>
                    <a:pt x="18804" y="5400"/>
                  </a:cubicBezTo>
                  <a:cubicBezTo>
                    <a:pt x="19101" y="5674"/>
                    <a:pt x="19192" y="6062"/>
                    <a:pt x="19238" y="6450"/>
                  </a:cubicBezTo>
                  <a:cubicBezTo>
                    <a:pt x="19991" y="11311"/>
                    <a:pt x="19146" y="16356"/>
                    <a:pt x="17298" y="20898"/>
                  </a:cubicBezTo>
                  <a:cubicBezTo>
                    <a:pt x="16750" y="22290"/>
                    <a:pt x="16088" y="23614"/>
                    <a:pt x="15380" y="24915"/>
                  </a:cubicBezTo>
                  <a:cubicBezTo>
                    <a:pt x="16430" y="21925"/>
                    <a:pt x="16955" y="18753"/>
                    <a:pt x="16932" y="15603"/>
                  </a:cubicBezTo>
                  <a:cubicBezTo>
                    <a:pt x="16932" y="13480"/>
                    <a:pt x="16613" y="11220"/>
                    <a:pt x="15152" y="9668"/>
                  </a:cubicBezTo>
                  <a:cubicBezTo>
                    <a:pt x="14855" y="9349"/>
                    <a:pt x="14490" y="9052"/>
                    <a:pt x="14056" y="8960"/>
                  </a:cubicBezTo>
                  <a:cubicBezTo>
                    <a:pt x="13940" y="8931"/>
                    <a:pt x="13823" y="8918"/>
                    <a:pt x="13707" y="8918"/>
                  </a:cubicBezTo>
                  <a:cubicBezTo>
                    <a:pt x="12825" y="8918"/>
                    <a:pt x="12001" y="9716"/>
                    <a:pt x="11820" y="10604"/>
                  </a:cubicBezTo>
                  <a:cubicBezTo>
                    <a:pt x="11614" y="11608"/>
                    <a:pt x="12025" y="12658"/>
                    <a:pt x="12596" y="13526"/>
                  </a:cubicBezTo>
                  <a:cubicBezTo>
                    <a:pt x="13166" y="14393"/>
                    <a:pt x="13897" y="15146"/>
                    <a:pt x="14422" y="16013"/>
                  </a:cubicBezTo>
                  <a:cubicBezTo>
                    <a:pt x="15449" y="17725"/>
                    <a:pt x="15677" y="19802"/>
                    <a:pt x="15449" y="21765"/>
                  </a:cubicBezTo>
                  <a:cubicBezTo>
                    <a:pt x="15221" y="23637"/>
                    <a:pt x="14627" y="25417"/>
                    <a:pt x="14034" y="27198"/>
                  </a:cubicBezTo>
                  <a:cubicBezTo>
                    <a:pt x="12664" y="29343"/>
                    <a:pt x="11089" y="31398"/>
                    <a:pt x="9446" y="33338"/>
                  </a:cubicBezTo>
                  <a:cubicBezTo>
                    <a:pt x="8829" y="34068"/>
                    <a:pt x="8190" y="34776"/>
                    <a:pt x="7551" y="35461"/>
                  </a:cubicBezTo>
                  <a:cubicBezTo>
                    <a:pt x="8213" y="34091"/>
                    <a:pt x="8601" y="32607"/>
                    <a:pt x="8966" y="31147"/>
                  </a:cubicBezTo>
                  <a:cubicBezTo>
                    <a:pt x="9811" y="27746"/>
                    <a:pt x="10678" y="24322"/>
                    <a:pt x="10838" y="20807"/>
                  </a:cubicBezTo>
                  <a:cubicBezTo>
                    <a:pt x="10907" y="19437"/>
                    <a:pt x="10838" y="17954"/>
                    <a:pt x="9994" y="16881"/>
                  </a:cubicBezTo>
                  <a:cubicBezTo>
                    <a:pt x="9879" y="16744"/>
                    <a:pt x="9742" y="16607"/>
                    <a:pt x="9583" y="16561"/>
                  </a:cubicBezTo>
                  <a:cubicBezTo>
                    <a:pt x="9538" y="16550"/>
                    <a:pt x="9494" y="16545"/>
                    <a:pt x="9450" y="16545"/>
                  </a:cubicBezTo>
                  <a:cubicBezTo>
                    <a:pt x="9228" y="16545"/>
                    <a:pt x="9024" y="16679"/>
                    <a:pt x="8852" y="16812"/>
                  </a:cubicBezTo>
                  <a:cubicBezTo>
                    <a:pt x="8031" y="17520"/>
                    <a:pt x="7483" y="18501"/>
                    <a:pt x="7118" y="19506"/>
                  </a:cubicBezTo>
                  <a:cubicBezTo>
                    <a:pt x="6113" y="22176"/>
                    <a:pt x="6159" y="25098"/>
                    <a:pt x="6433" y="27928"/>
                  </a:cubicBezTo>
                  <a:cubicBezTo>
                    <a:pt x="6684" y="30667"/>
                    <a:pt x="7095" y="33384"/>
                    <a:pt x="6912" y="36100"/>
                  </a:cubicBezTo>
                  <a:cubicBezTo>
                    <a:pt x="4972" y="38086"/>
                    <a:pt x="2804" y="39866"/>
                    <a:pt x="338" y="41144"/>
                  </a:cubicBezTo>
                  <a:cubicBezTo>
                    <a:pt x="315" y="41138"/>
                    <a:pt x="293" y="41135"/>
                    <a:pt x="273" y="41135"/>
                  </a:cubicBezTo>
                  <a:cubicBezTo>
                    <a:pt x="1" y="41135"/>
                    <a:pt x="41" y="41677"/>
                    <a:pt x="338" y="41783"/>
                  </a:cubicBezTo>
                  <a:cubicBezTo>
                    <a:pt x="402" y="41806"/>
                    <a:pt x="467" y="41816"/>
                    <a:pt x="532" y="41816"/>
                  </a:cubicBezTo>
                  <a:cubicBezTo>
                    <a:pt x="792" y="41816"/>
                    <a:pt x="1055" y="41655"/>
                    <a:pt x="1274" y="41509"/>
                  </a:cubicBezTo>
                  <a:cubicBezTo>
                    <a:pt x="3488" y="40026"/>
                    <a:pt x="5543" y="38337"/>
                    <a:pt x="7460" y="36465"/>
                  </a:cubicBezTo>
                  <a:cubicBezTo>
                    <a:pt x="7648" y="36470"/>
                    <a:pt x="7836" y="36472"/>
                    <a:pt x="8024" y="36472"/>
                  </a:cubicBezTo>
                  <a:cubicBezTo>
                    <a:pt x="12339" y="36472"/>
                    <a:pt x="16707" y="35223"/>
                    <a:pt x="20425" y="32927"/>
                  </a:cubicBezTo>
                  <a:cubicBezTo>
                    <a:pt x="21771" y="32082"/>
                    <a:pt x="23141" y="31010"/>
                    <a:pt x="23552" y="29480"/>
                  </a:cubicBezTo>
                  <a:cubicBezTo>
                    <a:pt x="23643" y="29184"/>
                    <a:pt x="23689" y="28841"/>
                    <a:pt x="23575" y="28545"/>
                  </a:cubicBezTo>
                  <a:cubicBezTo>
                    <a:pt x="23415" y="28111"/>
                    <a:pt x="22913" y="27837"/>
                    <a:pt x="22456" y="27814"/>
                  </a:cubicBezTo>
                  <a:cubicBezTo>
                    <a:pt x="22429" y="27813"/>
                    <a:pt x="22402" y="27812"/>
                    <a:pt x="22374" y="27812"/>
                  </a:cubicBezTo>
                  <a:cubicBezTo>
                    <a:pt x="21925" y="27812"/>
                    <a:pt x="21496" y="27986"/>
                    <a:pt x="21087" y="28179"/>
                  </a:cubicBezTo>
                  <a:cubicBezTo>
                    <a:pt x="19420" y="28955"/>
                    <a:pt x="18028" y="30211"/>
                    <a:pt x="16522" y="31261"/>
                  </a:cubicBezTo>
                  <a:cubicBezTo>
                    <a:pt x="14102" y="32950"/>
                    <a:pt x="11386" y="34160"/>
                    <a:pt x="8647" y="35278"/>
                  </a:cubicBezTo>
                  <a:cubicBezTo>
                    <a:pt x="10770" y="33041"/>
                    <a:pt x="12687" y="30599"/>
                    <a:pt x="14330" y="27997"/>
                  </a:cubicBezTo>
                  <a:cubicBezTo>
                    <a:pt x="14516" y="28096"/>
                    <a:pt x="14742" y="28134"/>
                    <a:pt x="14979" y="28134"/>
                  </a:cubicBezTo>
                  <a:cubicBezTo>
                    <a:pt x="15179" y="28134"/>
                    <a:pt x="15387" y="28107"/>
                    <a:pt x="15586" y="28065"/>
                  </a:cubicBezTo>
                  <a:cubicBezTo>
                    <a:pt x="18553" y="27563"/>
                    <a:pt x="21178" y="25874"/>
                    <a:pt x="23392" y="23843"/>
                  </a:cubicBezTo>
                  <a:cubicBezTo>
                    <a:pt x="25218" y="22176"/>
                    <a:pt x="26861" y="20168"/>
                    <a:pt x="27455" y="17771"/>
                  </a:cubicBezTo>
                  <a:cubicBezTo>
                    <a:pt x="27592" y="17109"/>
                    <a:pt x="27660" y="16333"/>
                    <a:pt x="27227" y="15808"/>
                  </a:cubicBezTo>
                  <a:cubicBezTo>
                    <a:pt x="26936" y="15457"/>
                    <a:pt x="26498" y="15299"/>
                    <a:pt x="26042" y="15299"/>
                  </a:cubicBezTo>
                  <a:cubicBezTo>
                    <a:pt x="25638" y="15299"/>
                    <a:pt x="25219" y="15423"/>
                    <a:pt x="24876" y="15648"/>
                  </a:cubicBezTo>
                  <a:cubicBezTo>
                    <a:pt x="24168" y="16128"/>
                    <a:pt x="23734" y="16927"/>
                    <a:pt x="23323" y="17680"/>
                  </a:cubicBezTo>
                  <a:cubicBezTo>
                    <a:pt x="22022" y="20099"/>
                    <a:pt x="20607" y="22519"/>
                    <a:pt x="18599" y="24390"/>
                  </a:cubicBezTo>
                  <a:cubicBezTo>
                    <a:pt x="17480" y="25417"/>
                    <a:pt x="16202" y="26285"/>
                    <a:pt x="14878" y="27084"/>
                  </a:cubicBezTo>
                  <a:cubicBezTo>
                    <a:pt x="16864" y="23706"/>
                    <a:pt x="18393" y="20099"/>
                    <a:pt x="19375" y="16310"/>
                  </a:cubicBezTo>
                  <a:cubicBezTo>
                    <a:pt x="19420" y="16105"/>
                    <a:pt x="19489" y="15922"/>
                    <a:pt x="19534" y="15717"/>
                  </a:cubicBezTo>
                  <a:cubicBezTo>
                    <a:pt x="21292" y="13731"/>
                    <a:pt x="23232" y="11791"/>
                    <a:pt x="25286" y="10033"/>
                  </a:cubicBezTo>
                  <a:cubicBezTo>
                    <a:pt x="27592" y="8070"/>
                    <a:pt x="30125" y="6199"/>
                    <a:pt x="31563" y="3551"/>
                  </a:cubicBezTo>
                  <a:cubicBezTo>
                    <a:pt x="32088" y="2592"/>
                    <a:pt x="32408" y="1291"/>
                    <a:pt x="31655" y="515"/>
                  </a:cubicBezTo>
                  <a:cubicBezTo>
                    <a:pt x="31310" y="146"/>
                    <a:pt x="30822" y="1"/>
                    <a:pt x="303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9"/>
          <p:cNvSpPr/>
          <p:nvPr/>
        </p:nvSpPr>
        <p:spPr>
          <a:xfrm>
            <a:off x="7299674" y="535001"/>
            <a:ext cx="174640" cy="113416"/>
          </a:xfrm>
          <a:custGeom>
            <a:avLst/>
            <a:gdLst/>
            <a:ahLst/>
            <a:cxnLst/>
            <a:rect l="l" t="t" r="r" b="b"/>
            <a:pathLst>
              <a:path w="8720" h="5663" extrusionOk="0">
                <a:moveTo>
                  <a:pt x="5592" y="207"/>
                </a:moveTo>
                <a:cubicBezTo>
                  <a:pt x="5958" y="207"/>
                  <a:pt x="6323" y="230"/>
                  <a:pt x="6688" y="298"/>
                </a:cubicBezTo>
                <a:cubicBezTo>
                  <a:pt x="7053" y="344"/>
                  <a:pt x="7487" y="435"/>
                  <a:pt x="7829" y="686"/>
                </a:cubicBezTo>
                <a:cubicBezTo>
                  <a:pt x="8035" y="823"/>
                  <a:pt x="8217" y="1097"/>
                  <a:pt x="8263" y="1371"/>
                </a:cubicBezTo>
                <a:cubicBezTo>
                  <a:pt x="5707" y="1417"/>
                  <a:pt x="3150" y="1599"/>
                  <a:pt x="617" y="1965"/>
                </a:cubicBezTo>
                <a:cubicBezTo>
                  <a:pt x="845" y="1736"/>
                  <a:pt x="1096" y="1554"/>
                  <a:pt x="1256" y="1440"/>
                </a:cubicBezTo>
                <a:cubicBezTo>
                  <a:pt x="2534" y="641"/>
                  <a:pt x="4086" y="207"/>
                  <a:pt x="5592" y="207"/>
                </a:cubicBezTo>
                <a:close/>
                <a:moveTo>
                  <a:pt x="8263" y="1577"/>
                </a:moveTo>
                <a:cubicBezTo>
                  <a:pt x="8263" y="1622"/>
                  <a:pt x="8263" y="1645"/>
                  <a:pt x="8240" y="1668"/>
                </a:cubicBezTo>
                <a:cubicBezTo>
                  <a:pt x="8172" y="1942"/>
                  <a:pt x="7943" y="2170"/>
                  <a:pt x="7738" y="2353"/>
                </a:cubicBezTo>
                <a:cubicBezTo>
                  <a:pt x="7213" y="2764"/>
                  <a:pt x="6711" y="3129"/>
                  <a:pt x="6414" y="3243"/>
                </a:cubicBezTo>
                <a:cubicBezTo>
                  <a:pt x="5119" y="3770"/>
                  <a:pt x="3698" y="4043"/>
                  <a:pt x="2292" y="4043"/>
                </a:cubicBezTo>
                <a:cubicBezTo>
                  <a:pt x="2236" y="4043"/>
                  <a:pt x="2179" y="4043"/>
                  <a:pt x="2123" y="4042"/>
                </a:cubicBezTo>
                <a:cubicBezTo>
                  <a:pt x="1735" y="4019"/>
                  <a:pt x="1324" y="3996"/>
                  <a:pt x="959" y="3836"/>
                </a:cubicBezTo>
                <a:cubicBezTo>
                  <a:pt x="571" y="3654"/>
                  <a:pt x="297" y="3334"/>
                  <a:pt x="229" y="2992"/>
                </a:cubicBezTo>
                <a:cubicBezTo>
                  <a:pt x="183" y="2695"/>
                  <a:pt x="274" y="2444"/>
                  <a:pt x="434" y="2193"/>
                </a:cubicBezTo>
                <a:cubicBezTo>
                  <a:pt x="3013" y="1828"/>
                  <a:pt x="5661" y="1622"/>
                  <a:pt x="8263" y="1577"/>
                </a:cubicBezTo>
                <a:close/>
                <a:moveTo>
                  <a:pt x="8377" y="1942"/>
                </a:moveTo>
                <a:cubicBezTo>
                  <a:pt x="8423" y="2353"/>
                  <a:pt x="8468" y="2764"/>
                  <a:pt x="8491" y="3174"/>
                </a:cubicBezTo>
                <a:cubicBezTo>
                  <a:pt x="8514" y="3311"/>
                  <a:pt x="8514" y="3425"/>
                  <a:pt x="8468" y="3540"/>
                </a:cubicBezTo>
                <a:cubicBezTo>
                  <a:pt x="8446" y="3631"/>
                  <a:pt x="8354" y="3722"/>
                  <a:pt x="8240" y="3813"/>
                </a:cubicBezTo>
                <a:cubicBezTo>
                  <a:pt x="8035" y="3996"/>
                  <a:pt x="7784" y="4179"/>
                  <a:pt x="7441" y="4361"/>
                </a:cubicBezTo>
                <a:cubicBezTo>
                  <a:pt x="6193" y="5075"/>
                  <a:pt x="4756" y="5461"/>
                  <a:pt x="3323" y="5461"/>
                </a:cubicBezTo>
                <a:cubicBezTo>
                  <a:pt x="3105" y="5461"/>
                  <a:pt x="2888" y="5452"/>
                  <a:pt x="2671" y="5434"/>
                </a:cubicBezTo>
                <a:cubicBezTo>
                  <a:pt x="2169" y="5388"/>
                  <a:pt x="1758" y="5320"/>
                  <a:pt x="1393" y="5206"/>
                </a:cubicBezTo>
                <a:cubicBezTo>
                  <a:pt x="936" y="5046"/>
                  <a:pt x="639" y="4863"/>
                  <a:pt x="480" y="4612"/>
                </a:cubicBezTo>
                <a:cubicBezTo>
                  <a:pt x="274" y="4293"/>
                  <a:pt x="251" y="3928"/>
                  <a:pt x="251" y="3540"/>
                </a:cubicBezTo>
                <a:lnTo>
                  <a:pt x="251" y="3540"/>
                </a:lnTo>
                <a:cubicBezTo>
                  <a:pt x="388" y="3745"/>
                  <a:pt x="594" y="3905"/>
                  <a:pt x="868" y="4019"/>
                </a:cubicBezTo>
                <a:cubicBezTo>
                  <a:pt x="1256" y="4202"/>
                  <a:pt x="1735" y="4247"/>
                  <a:pt x="2123" y="4247"/>
                </a:cubicBezTo>
                <a:lnTo>
                  <a:pt x="2374" y="4247"/>
                </a:lnTo>
                <a:cubicBezTo>
                  <a:pt x="3789" y="4247"/>
                  <a:pt x="5204" y="3973"/>
                  <a:pt x="6505" y="3425"/>
                </a:cubicBezTo>
                <a:cubicBezTo>
                  <a:pt x="6871" y="3289"/>
                  <a:pt x="7441" y="2855"/>
                  <a:pt x="7852" y="2512"/>
                </a:cubicBezTo>
                <a:cubicBezTo>
                  <a:pt x="8058" y="2353"/>
                  <a:pt x="8240" y="2170"/>
                  <a:pt x="8377" y="1942"/>
                </a:cubicBezTo>
                <a:close/>
                <a:moveTo>
                  <a:pt x="5642" y="0"/>
                </a:moveTo>
                <a:cubicBezTo>
                  <a:pt x="4073" y="0"/>
                  <a:pt x="2479" y="440"/>
                  <a:pt x="1142" y="1257"/>
                </a:cubicBezTo>
                <a:cubicBezTo>
                  <a:pt x="708" y="1531"/>
                  <a:pt x="23" y="2079"/>
                  <a:pt x="0" y="2786"/>
                </a:cubicBezTo>
                <a:cubicBezTo>
                  <a:pt x="0" y="2809"/>
                  <a:pt x="0" y="2832"/>
                  <a:pt x="0" y="2832"/>
                </a:cubicBezTo>
                <a:cubicBezTo>
                  <a:pt x="23" y="3037"/>
                  <a:pt x="23" y="3243"/>
                  <a:pt x="23" y="3448"/>
                </a:cubicBezTo>
                <a:cubicBezTo>
                  <a:pt x="46" y="3882"/>
                  <a:pt x="46" y="4338"/>
                  <a:pt x="297" y="4726"/>
                </a:cubicBezTo>
                <a:cubicBezTo>
                  <a:pt x="502" y="5023"/>
                  <a:pt x="822" y="5229"/>
                  <a:pt x="1324" y="5388"/>
                </a:cubicBezTo>
                <a:cubicBezTo>
                  <a:pt x="1712" y="5525"/>
                  <a:pt x="2146" y="5594"/>
                  <a:pt x="2648" y="5640"/>
                </a:cubicBezTo>
                <a:cubicBezTo>
                  <a:pt x="2876" y="5662"/>
                  <a:pt x="3082" y="5662"/>
                  <a:pt x="3310" y="5662"/>
                </a:cubicBezTo>
                <a:cubicBezTo>
                  <a:pt x="4794" y="5662"/>
                  <a:pt x="6277" y="5274"/>
                  <a:pt x="7555" y="4544"/>
                </a:cubicBezTo>
                <a:cubicBezTo>
                  <a:pt x="7898" y="4361"/>
                  <a:pt x="8149" y="4179"/>
                  <a:pt x="8377" y="3973"/>
                </a:cubicBezTo>
                <a:cubicBezTo>
                  <a:pt x="8514" y="3882"/>
                  <a:pt x="8628" y="3768"/>
                  <a:pt x="8674" y="3608"/>
                </a:cubicBezTo>
                <a:cubicBezTo>
                  <a:pt x="8720" y="3448"/>
                  <a:pt x="8720" y="3289"/>
                  <a:pt x="8720" y="3174"/>
                </a:cubicBezTo>
                <a:cubicBezTo>
                  <a:pt x="8651" y="2490"/>
                  <a:pt x="8583" y="1828"/>
                  <a:pt x="8468" y="1143"/>
                </a:cubicBezTo>
                <a:cubicBezTo>
                  <a:pt x="8468" y="1120"/>
                  <a:pt x="8423" y="1074"/>
                  <a:pt x="8400" y="1074"/>
                </a:cubicBezTo>
                <a:cubicBezTo>
                  <a:pt x="8286" y="846"/>
                  <a:pt x="8126" y="641"/>
                  <a:pt x="7943" y="504"/>
                </a:cubicBezTo>
                <a:cubicBezTo>
                  <a:pt x="7578" y="230"/>
                  <a:pt x="7099" y="139"/>
                  <a:pt x="6711" y="70"/>
                </a:cubicBezTo>
                <a:cubicBezTo>
                  <a:pt x="6358" y="23"/>
                  <a:pt x="6001" y="0"/>
                  <a:pt x="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3157135" y="364705"/>
            <a:ext cx="164586" cy="54655"/>
          </a:xfrm>
          <a:custGeom>
            <a:avLst/>
            <a:gdLst/>
            <a:ahLst/>
            <a:cxnLst/>
            <a:rect l="l" t="t" r="r" b="b"/>
            <a:pathLst>
              <a:path w="8218" h="2729" extrusionOk="0">
                <a:moveTo>
                  <a:pt x="3698" y="948"/>
                </a:moveTo>
                <a:cubicBezTo>
                  <a:pt x="3835" y="1017"/>
                  <a:pt x="3972" y="1131"/>
                  <a:pt x="4064" y="1245"/>
                </a:cubicBezTo>
                <a:cubicBezTo>
                  <a:pt x="4315" y="1496"/>
                  <a:pt x="4406" y="1839"/>
                  <a:pt x="4315" y="2113"/>
                </a:cubicBezTo>
                <a:cubicBezTo>
                  <a:pt x="4269" y="2272"/>
                  <a:pt x="4132" y="2409"/>
                  <a:pt x="3995" y="2478"/>
                </a:cubicBezTo>
                <a:cubicBezTo>
                  <a:pt x="3927" y="2501"/>
                  <a:pt x="3858" y="2512"/>
                  <a:pt x="3793" y="2512"/>
                </a:cubicBezTo>
                <a:cubicBezTo>
                  <a:pt x="3727" y="2512"/>
                  <a:pt x="3664" y="2501"/>
                  <a:pt x="3607" y="2478"/>
                </a:cubicBezTo>
                <a:cubicBezTo>
                  <a:pt x="3288" y="2341"/>
                  <a:pt x="3219" y="1861"/>
                  <a:pt x="3379" y="1473"/>
                </a:cubicBezTo>
                <a:cubicBezTo>
                  <a:pt x="3447" y="1291"/>
                  <a:pt x="3562" y="1108"/>
                  <a:pt x="3698" y="948"/>
                </a:cubicBezTo>
                <a:close/>
                <a:moveTo>
                  <a:pt x="5462" y="0"/>
                </a:moveTo>
                <a:cubicBezTo>
                  <a:pt x="5246" y="0"/>
                  <a:pt x="5022" y="24"/>
                  <a:pt x="4794" y="81"/>
                </a:cubicBezTo>
                <a:cubicBezTo>
                  <a:pt x="4360" y="172"/>
                  <a:pt x="3950" y="401"/>
                  <a:pt x="3653" y="697"/>
                </a:cubicBezTo>
                <a:cubicBezTo>
                  <a:pt x="3420" y="620"/>
                  <a:pt x="3177" y="574"/>
                  <a:pt x="2923" y="574"/>
                </a:cubicBezTo>
                <a:cubicBezTo>
                  <a:pt x="2804" y="574"/>
                  <a:pt x="2682" y="584"/>
                  <a:pt x="2557" y="606"/>
                </a:cubicBezTo>
                <a:cubicBezTo>
                  <a:pt x="1918" y="697"/>
                  <a:pt x="1347" y="1063"/>
                  <a:pt x="982" y="1336"/>
                </a:cubicBezTo>
                <a:cubicBezTo>
                  <a:pt x="617" y="1588"/>
                  <a:pt x="183" y="1976"/>
                  <a:pt x="1" y="2501"/>
                </a:cubicBezTo>
                <a:cubicBezTo>
                  <a:pt x="1" y="2546"/>
                  <a:pt x="24" y="2615"/>
                  <a:pt x="69" y="2615"/>
                </a:cubicBezTo>
                <a:cubicBezTo>
                  <a:pt x="86" y="2620"/>
                  <a:pt x="102" y="2623"/>
                  <a:pt x="116" y="2623"/>
                </a:cubicBezTo>
                <a:cubicBezTo>
                  <a:pt x="159" y="2623"/>
                  <a:pt x="189" y="2598"/>
                  <a:pt x="206" y="2546"/>
                </a:cubicBezTo>
                <a:cubicBezTo>
                  <a:pt x="366" y="2090"/>
                  <a:pt x="777" y="1747"/>
                  <a:pt x="1119" y="1496"/>
                </a:cubicBezTo>
                <a:cubicBezTo>
                  <a:pt x="1667" y="1108"/>
                  <a:pt x="2146" y="880"/>
                  <a:pt x="2603" y="811"/>
                </a:cubicBezTo>
                <a:cubicBezTo>
                  <a:pt x="2702" y="796"/>
                  <a:pt x="2803" y="789"/>
                  <a:pt x="2905" y="789"/>
                </a:cubicBezTo>
                <a:cubicBezTo>
                  <a:pt x="3108" y="789"/>
                  <a:pt x="3310" y="819"/>
                  <a:pt x="3493" y="880"/>
                </a:cubicBezTo>
                <a:cubicBezTo>
                  <a:pt x="3356" y="1040"/>
                  <a:pt x="3242" y="1222"/>
                  <a:pt x="3173" y="1405"/>
                </a:cubicBezTo>
                <a:cubicBezTo>
                  <a:pt x="2991" y="1861"/>
                  <a:pt x="3082" y="2478"/>
                  <a:pt x="3516" y="2683"/>
                </a:cubicBezTo>
                <a:cubicBezTo>
                  <a:pt x="3607" y="2706"/>
                  <a:pt x="3698" y="2729"/>
                  <a:pt x="3767" y="2729"/>
                </a:cubicBezTo>
                <a:cubicBezTo>
                  <a:pt x="3881" y="2729"/>
                  <a:pt x="3972" y="2706"/>
                  <a:pt x="4064" y="2660"/>
                </a:cubicBezTo>
                <a:cubicBezTo>
                  <a:pt x="4292" y="2569"/>
                  <a:pt x="4452" y="2386"/>
                  <a:pt x="4520" y="2181"/>
                </a:cubicBezTo>
                <a:cubicBezTo>
                  <a:pt x="4634" y="1839"/>
                  <a:pt x="4520" y="1405"/>
                  <a:pt x="4223" y="1085"/>
                </a:cubicBezTo>
                <a:cubicBezTo>
                  <a:pt x="4109" y="971"/>
                  <a:pt x="3995" y="880"/>
                  <a:pt x="3858" y="789"/>
                </a:cubicBezTo>
                <a:cubicBezTo>
                  <a:pt x="4109" y="560"/>
                  <a:pt x="4475" y="355"/>
                  <a:pt x="4840" y="286"/>
                </a:cubicBezTo>
                <a:cubicBezTo>
                  <a:pt x="5051" y="237"/>
                  <a:pt x="5259" y="216"/>
                  <a:pt x="5460" y="216"/>
                </a:cubicBezTo>
                <a:cubicBezTo>
                  <a:pt x="5995" y="216"/>
                  <a:pt x="6477" y="365"/>
                  <a:pt x="6826" y="515"/>
                </a:cubicBezTo>
                <a:cubicBezTo>
                  <a:pt x="7191" y="675"/>
                  <a:pt x="7875" y="1040"/>
                  <a:pt x="8012" y="1702"/>
                </a:cubicBezTo>
                <a:cubicBezTo>
                  <a:pt x="8012" y="1770"/>
                  <a:pt x="8081" y="1793"/>
                  <a:pt x="8127" y="1793"/>
                </a:cubicBezTo>
                <a:cubicBezTo>
                  <a:pt x="8195" y="1770"/>
                  <a:pt x="8218" y="1724"/>
                  <a:pt x="8218" y="1656"/>
                </a:cubicBezTo>
                <a:cubicBezTo>
                  <a:pt x="8058" y="903"/>
                  <a:pt x="7328" y="492"/>
                  <a:pt x="6894" y="309"/>
                </a:cubicBezTo>
                <a:cubicBezTo>
                  <a:pt x="6531" y="161"/>
                  <a:pt x="6025" y="0"/>
                  <a:pt x="5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rot="2700000" flipH="1">
            <a:off x="648355" y="648414"/>
            <a:ext cx="122997" cy="192036"/>
          </a:xfrm>
          <a:custGeom>
            <a:avLst/>
            <a:gdLst/>
            <a:ahLst/>
            <a:cxnLst/>
            <a:rect l="l" t="t" r="r" b="b"/>
            <a:pathLst>
              <a:path w="6141" h="9588" extrusionOk="0">
                <a:moveTo>
                  <a:pt x="5935" y="366"/>
                </a:moveTo>
                <a:lnTo>
                  <a:pt x="5935" y="366"/>
                </a:lnTo>
                <a:cubicBezTo>
                  <a:pt x="5821" y="3356"/>
                  <a:pt x="5547" y="6369"/>
                  <a:pt x="5090" y="9336"/>
                </a:cubicBezTo>
                <a:cubicBezTo>
                  <a:pt x="3424" y="8811"/>
                  <a:pt x="1826" y="8081"/>
                  <a:pt x="274" y="7373"/>
                </a:cubicBezTo>
                <a:cubicBezTo>
                  <a:pt x="1895" y="4840"/>
                  <a:pt x="3789" y="2489"/>
                  <a:pt x="5935" y="366"/>
                </a:cubicBezTo>
                <a:close/>
                <a:moveTo>
                  <a:pt x="6095" y="1"/>
                </a:moveTo>
                <a:cubicBezTo>
                  <a:pt x="6049" y="1"/>
                  <a:pt x="6003" y="1"/>
                  <a:pt x="5958" y="24"/>
                </a:cubicBezTo>
                <a:cubicBezTo>
                  <a:pt x="3721" y="2238"/>
                  <a:pt x="1712" y="4703"/>
                  <a:pt x="23" y="7350"/>
                </a:cubicBezTo>
                <a:cubicBezTo>
                  <a:pt x="0" y="7396"/>
                  <a:pt x="0" y="7419"/>
                  <a:pt x="23" y="7442"/>
                </a:cubicBezTo>
                <a:cubicBezTo>
                  <a:pt x="23" y="7465"/>
                  <a:pt x="46" y="7510"/>
                  <a:pt x="69" y="7510"/>
                </a:cubicBezTo>
                <a:cubicBezTo>
                  <a:pt x="1689" y="8264"/>
                  <a:pt x="3378" y="9040"/>
                  <a:pt x="5159" y="9565"/>
                </a:cubicBezTo>
                <a:cubicBezTo>
                  <a:pt x="5159" y="9587"/>
                  <a:pt x="5182" y="9587"/>
                  <a:pt x="5182" y="9587"/>
                </a:cubicBezTo>
                <a:cubicBezTo>
                  <a:pt x="5204" y="9587"/>
                  <a:pt x="5227" y="9565"/>
                  <a:pt x="5250" y="9565"/>
                </a:cubicBezTo>
                <a:cubicBezTo>
                  <a:pt x="5273" y="9542"/>
                  <a:pt x="5296" y="9519"/>
                  <a:pt x="5296" y="9496"/>
                </a:cubicBezTo>
                <a:cubicBezTo>
                  <a:pt x="5752" y="6392"/>
                  <a:pt x="6049" y="3242"/>
                  <a:pt x="6140" y="115"/>
                </a:cubicBezTo>
                <a:cubicBezTo>
                  <a:pt x="6140" y="69"/>
                  <a:pt x="6117" y="24"/>
                  <a:pt x="6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5521960" y="4833305"/>
            <a:ext cx="164586" cy="54655"/>
          </a:xfrm>
          <a:custGeom>
            <a:avLst/>
            <a:gdLst/>
            <a:ahLst/>
            <a:cxnLst/>
            <a:rect l="l" t="t" r="r" b="b"/>
            <a:pathLst>
              <a:path w="8218" h="2729" extrusionOk="0">
                <a:moveTo>
                  <a:pt x="3698" y="948"/>
                </a:moveTo>
                <a:cubicBezTo>
                  <a:pt x="3835" y="1017"/>
                  <a:pt x="3972" y="1131"/>
                  <a:pt x="4064" y="1245"/>
                </a:cubicBezTo>
                <a:cubicBezTo>
                  <a:pt x="4315" y="1496"/>
                  <a:pt x="4406" y="1839"/>
                  <a:pt x="4315" y="2113"/>
                </a:cubicBezTo>
                <a:cubicBezTo>
                  <a:pt x="4269" y="2272"/>
                  <a:pt x="4132" y="2409"/>
                  <a:pt x="3995" y="2478"/>
                </a:cubicBezTo>
                <a:cubicBezTo>
                  <a:pt x="3927" y="2501"/>
                  <a:pt x="3858" y="2512"/>
                  <a:pt x="3793" y="2512"/>
                </a:cubicBezTo>
                <a:cubicBezTo>
                  <a:pt x="3727" y="2512"/>
                  <a:pt x="3664" y="2501"/>
                  <a:pt x="3607" y="2478"/>
                </a:cubicBezTo>
                <a:cubicBezTo>
                  <a:pt x="3288" y="2341"/>
                  <a:pt x="3219" y="1861"/>
                  <a:pt x="3379" y="1473"/>
                </a:cubicBezTo>
                <a:cubicBezTo>
                  <a:pt x="3447" y="1291"/>
                  <a:pt x="3562" y="1108"/>
                  <a:pt x="3698" y="948"/>
                </a:cubicBezTo>
                <a:close/>
                <a:moveTo>
                  <a:pt x="5462" y="0"/>
                </a:moveTo>
                <a:cubicBezTo>
                  <a:pt x="5246" y="0"/>
                  <a:pt x="5022" y="24"/>
                  <a:pt x="4794" y="81"/>
                </a:cubicBezTo>
                <a:cubicBezTo>
                  <a:pt x="4360" y="172"/>
                  <a:pt x="3950" y="401"/>
                  <a:pt x="3653" y="697"/>
                </a:cubicBezTo>
                <a:cubicBezTo>
                  <a:pt x="3420" y="620"/>
                  <a:pt x="3177" y="574"/>
                  <a:pt x="2923" y="574"/>
                </a:cubicBezTo>
                <a:cubicBezTo>
                  <a:pt x="2804" y="574"/>
                  <a:pt x="2682" y="584"/>
                  <a:pt x="2557" y="606"/>
                </a:cubicBezTo>
                <a:cubicBezTo>
                  <a:pt x="1918" y="697"/>
                  <a:pt x="1347" y="1063"/>
                  <a:pt x="982" y="1336"/>
                </a:cubicBezTo>
                <a:cubicBezTo>
                  <a:pt x="617" y="1588"/>
                  <a:pt x="183" y="1976"/>
                  <a:pt x="1" y="2501"/>
                </a:cubicBezTo>
                <a:cubicBezTo>
                  <a:pt x="1" y="2546"/>
                  <a:pt x="24" y="2615"/>
                  <a:pt x="69" y="2615"/>
                </a:cubicBezTo>
                <a:cubicBezTo>
                  <a:pt x="86" y="2620"/>
                  <a:pt x="102" y="2623"/>
                  <a:pt x="116" y="2623"/>
                </a:cubicBezTo>
                <a:cubicBezTo>
                  <a:pt x="159" y="2623"/>
                  <a:pt x="189" y="2598"/>
                  <a:pt x="206" y="2546"/>
                </a:cubicBezTo>
                <a:cubicBezTo>
                  <a:pt x="366" y="2090"/>
                  <a:pt x="777" y="1747"/>
                  <a:pt x="1119" y="1496"/>
                </a:cubicBezTo>
                <a:cubicBezTo>
                  <a:pt x="1667" y="1108"/>
                  <a:pt x="2146" y="880"/>
                  <a:pt x="2603" y="811"/>
                </a:cubicBezTo>
                <a:cubicBezTo>
                  <a:pt x="2702" y="796"/>
                  <a:pt x="2803" y="789"/>
                  <a:pt x="2905" y="789"/>
                </a:cubicBezTo>
                <a:cubicBezTo>
                  <a:pt x="3108" y="789"/>
                  <a:pt x="3310" y="819"/>
                  <a:pt x="3493" y="880"/>
                </a:cubicBezTo>
                <a:cubicBezTo>
                  <a:pt x="3356" y="1040"/>
                  <a:pt x="3242" y="1222"/>
                  <a:pt x="3173" y="1405"/>
                </a:cubicBezTo>
                <a:cubicBezTo>
                  <a:pt x="2991" y="1861"/>
                  <a:pt x="3082" y="2478"/>
                  <a:pt x="3516" y="2683"/>
                </a:cubicBezTo>
                <a:cubicBezTo>
                  <a:pt x="3607" y="2706"/>
                  <a:pt x="3698" y="2729"/>
                  <a:pt x="3767" y="2729"/>
                </a:cubicBezTo>
                <a:cubicBezTo>
                  <a:pt x="3881" y="2729"/>
                  <a:pt x="3972" y="2706"/>
                  <a:pt x="4064" y="2660"/>
                </a:cubicBezTo>
                <a:cubicBezTo>
                  <a:pt x="4292" y="2569"/>
                  <a:pt x="4452" y="2386"/>
                  <a:pt x="4520" y="2181"/>
                </a:cubicBezTo>
                <a:cubicBezTo>
                  <a:pt x="4634" y="1839"/>
                  <a:pt x="4520" y="1405"/>
                  <a:pt x="4223" y="1085"/>
                </a:cubicBezTo>
                <a:cubicBezTo>
                  <a:pt x="4109" y="971"/>
                  <a:pt x="3995" y="880"/>
                  <a:pt x="3858" y="789"/>
                </a:cubicBezTo>
                <a:cubicBezTo>
                  <a:pt x="4109" y="560"/>
                  <a:pt x="4475" y="355"/>
                  <a:pt x="4840" y="286"/>
                </a:cubicBezTo>
                <a:cubicBezTo>
                  <a:pt x="5051" y="237"/>
                  <a:pt x="5259" y="216"/>
                  <a:pt x="5460" y="216"/>
                </a:cubicBezTo>
                <a:cubicBezTo>
                  <a:pt x="5995" y="216"/>
                  <a:pt x="6477" y="365"/>
                  <a:pt x="6826" y="515"/>
                </a:cubicBezTo>
                <a:cubicBezTo>
                  <a:pt x="7191" y="675"/>
                  <a:pt x="7875" y="1040"/>
                  <a:pt x="8012" y="1702"/>
                </a:cubicBezTo>
                <a:cubicBezTo>
                  <a:pt x="8012" y="1770"/>
                  <a:pt x="8081" y="1793"/>
                  <a:pt x="8127" y="1793"/>
                </a:cubicBezTo>
                <a:cubicBezTo>
                  <a:pt x="8195" y="1770"/>
                  <a:pt x="8218" y="1724"/>
                  <a:pt x="8218" y="1656"/>
                </a:cubicBezTo>
                <a:cubicBezTo>
                  <a:pt x="8058" y="903"/>
                  <a:pt x="7328" y="492"/>
                  <a:pt x="6894" y="309"/>
                </a:cubicBezTo>
                <a:cubicBezTo>
                  <a:pt x="6531" y="161"/>
                  <a:pt x="6025" y="0"/>
                  <a:pt x="5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flipH="1">
            <a:off x="3210186" y="4843202"/>
            <a:ext cx="93021" cy="113426"/>
          </a:xfrm>
          <a:custGeom>
            <a:avLst/>
            <a:gdLst/>
            <a:ahLst/>
            <a:cxnLst/>
            <a:rect l="l" t="t" r="r" b="b"/>
            <a:pathLst>
              <a:path w="6141" h="9588" extrusionOk="0">
                <a:moveTo>
                  <a:pt x="5935" y="366"/>
                </a:moveTo>
                <a:lnTo>
                  <a:pt x="5935" y="366"/>
                </a:lnTo>
                <a:cubicBezTo>
                  <a:pt x="5821" y="3356"/>
                  <a:pt x="5547" y="6369"/>
                  <a:pt x="5090" y="9336"/>
                </a:cubicBezTo>
                <a:cubicBezTo>
                  <a:pt x="3424" y="8811"/>
                  <a:pt x="1826" y="8081"/>
                  <a:pt x="274" y="7373"/>
                </a:cubicBezTo>
                <a:cubicBezTo>
                  <a:pt x="1895" y="4840"/>
                  <a:pt x="3789" y="2489"/>
                  <a:pt x="5935" y="366"/>
                </a:cubicBezTo>
                <a:close/>
                <a:moveTo>
                  <a:pt x="6095" y="1"/>
                </a:moveTo>
                <a:cubicBezTo>
                  <a:pt x="6049" y="1"/>
                  <a:pt x="6003" y="1"/>
                  <a:pt x="5958" y="24"/>
                </a:cubicBezTo>
                <a:cubicBezTo>
                  <a:pt x="3721" y="2238"/>
                  <a:pt x="1712" y="4703"/>
                  <a:pt x="23" y="7350"/>
                </a:cubicBezTo>
                <a:cubicBezTo>
                  <a:pt x="0" y="7396"/>
                  <a:pt x="0" y="7419"/>
                  <a:pt x="23" y="7442"/>
                </a:cubicBezTo>
                <a:cubicBezTo>
                  <a:pt x="23" y="7465"/>
                  <a:pt x="46" y="7510"/>
                  <a:pt x="69" y="7510"/>
                </a:cubicBezTo>
                <a:cubicBezTo>
                  <a:pt x="1689" y="8264"/>
                  <a:pt x="3378" y="9040"/>
                  <a:pt x="5159" y="9565"/>
                </a:cubicBezTo>
                <a:cubicBezTo>
                  <a:pt x="5159" y="9587"/>
                  <a:pt x="5182" y="9587"/>
                  <a:pt x="5182" y="9587"/>
                </a:cubicBezTo>
                <a:cubicBezTo>
                  <a:pt x="5204" y="9587"/>
                  <a:pt x="5227" y="9565"/>
                  <a:pt x="5250" y="9565"/>
                </a:cubicBezTo>
                <a:cubicBezTo>
                  <a:pt x="5273" y="9542"/>
                  <a:pt x="5296" y="9519"/>
                  <a:pt x="5296" y="9496"/>
                </a:cubicBezTo>
                <a:cubicBezTo>
                  <a:pt x="5752" y="6392"/>
                  <a:pt x="6049" y="3242"/>
                  <a:pt x="6140" y="115"/>
                </a:cubicBezTo>
                <a:cubicBezTo>
                  <a:pt x="6140" y="69"/>
                  <a:pt x="6117" y="24"/>
                  <a:pt x="6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9"/>
          <p:cNvGrpSpPr/>
          <p:nvPr/>
        </p:nvGrpSpPr>
        <p:grpSpPr>
          <a:xfrm>
            <a:off x="-218296" y="3096390"/>
            <a:ext cx="1299652" cy="2651951"/>
            <a:chOff x="-218296" y="3096390"/>
            <a:chExt cx="1299652" cy="2651951"/>
          </a:xfrm>
        </p:grpSpPr>
        <p:sp>
          <p:nvSpPr>
            <p:cNvPr id="163" name="Google Shape;163;p9"/>
            <p:cNvSpPr/>
            <p:nvPr/>
          </p:nvSpPr>
          <p:spPr>
            <a:xfrm flipH="1">
              <a:off x="-218296" y="3096390"/>
              <a:ext cx="692948" cy="785102"/>
            </a:xfrm>
            <a:custGeom>
              <a:avLst/>
              <a:gdLst/>
              <a:ahLst/>
              <a:cxnLst/>
              <a:rect l="l" t="t" r="r" b="b"/>
              <a:pathLst>
                <a:path w="25679" h="29094" extrusionOk="0">
                  <a:moveTo>
                    <a:pt x="15362" y="0"/>
                  </a:moveTo>
                  <a:cubicBezTo>
                    <a:pt x="14997" y="0"/>
                    <a:pt x="14631" y="16"/>
                    <a:pt x="14266" y="43"/>
                  </a:cubicBezTo>
                  <a:cubicBezTo>
                    <a:pt x="13581" y="112"/>
                    <a:pt x="12897" y="203"/>
                    <a:pt x="12280" y="500"/>
                  </a:cubicBezTo>
                  <a:cubicBezTo>
                    <a:pt x="11504" y="888"/>
                    <a:pt x="10911" y="1550"/>
                    <a:pt x="10409" y="2234"/>
                  </a:cubicBezTo>
                  <a:cubicBezTo>
                    <a:pt x="8080" y="5498"/>
                    <a:pt x="7533" y="9653"/>
                    <a:pt x="6254" y="13464"/>
                  </a:cubicBezTo>
                  <a:cubicBezTo>
                    <a:pt x="6232" y="13533"/>
                    <a:pt x="6186" y="13624"/>
                    <a:pt x="6140" y="13693"/>
                  </a:cubicBezTo>
                  <a:cubicBezTo>
                    <a:pt x="6088" y="13737"/>
                    <a:pt x="6021" y="13758"/>
                    <a:pt x="5951" y="13758"/>
                  </a:cubicBezTo>
                  <a:cubicBezTo>
                    <a:pt x="5806" y="13758"/>
                    <a:pt x="5647" y="13671"/>
                    <a:pt x="5570" y="13533"/>
                  </a:cubicBezTo>
                  <a:cubicBezTo>
                    <a:pt x="5456" y="13350"/>
                    <a:pt x="5478" y="13099"/>
                    <a:pt x="5501" y="12871"/>
                  </a:cubicBezTo>
                  <a:cubicBezTo>
                    <a:pt x="5752" y="10383"/>
                    <a:pt x="6277" y="7941"/>
                    <a:pt x="7053" y="5544"/>
                  </a:cubicBezTo>
                  <a:cubicBezTo>
                    <a:pt x="7259" y="4928"/>
                    <a:pt x="7464" y="4289"/>
                    <a:pt x="7487" y="3627"/>
                  </a:cubicBezTo>
                  <a:cubicBezTo>
                    <a:pt x="7510" y="2965"/>
                    <a:pt x="7282" y="2257"/>
                    <a:pt x="6734" y="1869"/>
                  </a:cubicBezTo>
                  <a:cubicBezTo>
                    <a:pt x="6438" y="1663"/>
                    <a:pt x="6097" y="1577"/>
                    <a:pt x="5742" y="1577"/>
                  </a:cubicBezTo>
                  <a:cubicBezTo>
                    <a:pt x="5195" y="1577"/>
                    <a:pt x="4617" y="1784"/>
                    <a:pt x="4132" y="2075"/>
                  </a:cubicBezTo>
                  <a:cubicBezTo>
                    <a:pt x="3196" y="2622"/>
                    <a:pt x="2443" y="3467"/>
                    <a:pt x="1872" y="4403"/>
                  </a:cubicBezTo>
                  <a:cubicBezTo>
                    <a:pt x="0" y="7461"/>
                    <a:pt x="137" y="11296"/>
                    <a:pt x="662" y="14834"/>
                  </a:cubicBezTo>
                  <a:cubicBezTo>
                    <a:pt x="1233" y="18509"/>
                    <a:pt x="2169" y="22138"/>
                    <a:pt x="3470" y="25608"/>
                  </a:cubicBezTo>
                  <a:cubicBezTo>
                    <a:pt x="3903" y="26772"/>
                    <a:pt x="4588" y="28164"/>
                    <a:pt x="5958" y="28735"/>
                  </a:cubicBezTo>
                  <a:cubicBezTo>
                    <a:pt x="6548" y="28997"/>
                    <a:pt x="7176" y="29093"/>
                    <a:pt x="7811" y="29093"/>
                  </a:cubicBezTo>
                  <a:cubicBezTo>
                    <a:pt x="8281" y="29093"/>
                    <a:pt x="8756" y="29041"/>
                    <a:pt x="9222" y="28963"/>
                  </a:cubicBezTo>
                  <a:cubicBezTo>
                    <a:pt x="13673" y="28255"/>
                    <a:pt x="17485" y="25379"/>
                    <a:pt x="20657" y="22161"/>
                  </a:cubicBezTo>
                  <a:cubicBezTo>
                    <a:pt x="22050" y="20746"/>
                    <a:pt x="23351" y="19216"/>
                    <a:pt x="24264" y="17459"/>
                  </a:cubicBezTo>
                  <a:cubicBezTo>
                    <a:pt x="25177" y="15701"/>
                    <a:pt x="25679" y="13670"/>
                    <a:pt x="25382" y="11730"/>
                  </a:cubicBezTo>
                  <a:cubicBezTo>
                    <a:pt x="25291" y="11182"/>
                    <a:pt x="25108" y="10611"/>
                    <a:pt x="24652" y="10337"/>
                  </a:cubicBezTo>
                  <a:cubicBezTo>
                    <a:pt x="24472" y="10236"/>
                    <a:pt x="24273" y="10190"/>
                    <a:pt x="24071" y="10190"/>
                  </a:cubicBezTo>
                  <a:cubicBezTo>
                    <a:pt x="23686" y="10190"/>
                    <a:pt x="23293" y="10356"/>
                    <a:pt x="23008" y="10611"/>
                  </a:cubicBezTo>
                  <a:cubicBezTo>
                    <a:pt x="22552" y="10999"/>
                    <a:pt x="22278" y="11524"/>
                    <a:pt x="22004" y="12049"/>
                  </a:cubicBezTo>
                  <a:cubicBezTo>
                    <a:pt x="20885" y="14241"/>
                    <a:pt x="19516" y="16295"/>
                    <a:pt x="17918" y="18166"/>
                  </a:cubicBezTo>
                  <a:cubicBezTo>
                    <a:pt x="19288" y="15222"/>
                    <a:pt x="20657" y="12255"/>
                    <a:pt x="21639" y="9173"/>
                  </a:cubicBezTo>
                  <a:cubicBezTo>
                    <a:pt x="22232" y="7347"/>
                    <a:pt x="22643" y="5316"/>
                    <a:pt x="21913" y="3558"/>
                  </a:cubicBezTo>
                  <a:cubicBezTo>
                    <a:pt x="21342" y="2166"/>
                    <a:pt x="20087" y="1116"/>
                    <a:pt x="18694" y="568"/>
                  </a:cubicBezTo>
                  <a:cubicBezTo>
                    <a:pt x="17639" y="153"/>
                    <a:pt x="16505" y="0"/>
                    <a:pt x="15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flipH="1">
              <a:off x="-105580" y="3623515"/>
              <a:ext cx="1186935" cy="2124826"/>
            </a:xfrm>
            <a:custGeom>
              <a:avLst/>
              <a:gdLst/>
              <a:ahLst/>
              <a:cxnLst/>
              <a:rect l="l" t="t" r="r" b="b"/>
              <a:pathLst>
                <a:path w="43985" h="78741" extrusionOk="0">
                  <a:moveTo>
                    <a:pt x="15204" y="1"/>
                  </a:moveTo>
                  <a:cubicBezTo>
                    <a:pt x="14564" y="1"/>
                    <a:pt x="13931" y="314"/>
                    <a:pt x="13467" y="755"/>
                  </a:cubicBezTo>
                  <a:cubicBezTo>
                    <a:pt x="12303" y="1805"/>
                    <a:pt x="11938" y="3517"/>
                    <a:pt x="12098" y="5092"/>
                  </a:cubicBezTo>
                  <a:cubicBezTo>
                    <a:pt x="12280" y="6644"/>
                    <a:pt x="12874" y="8105"/>
                    <a:pt x="13376" y="9611"/>
                  </a:cubicBezTo>
                  <a:cubicBezTo>
                    <a:pt x="15727" y="16824"/>
                    <a:pt x="15248" y="24653"/>
                    <a:pt x="13833" y="32140"/>
                  </a:cubicBezTo>
                  <a:cubicBezTo>
                    <a:pt x="12098" y="36226"/>
                    <a:pt x="10957" y="40585"/>
                    <a:pt x="10432" y="44991"/>
                  </a:cubicBezTo>
                  <a:cubicBezTo>
                    <a:pt x="9929" y="41224"/>
                    <a:pt x="8811" y="37435"/>
                    <a:pt x="8583" y="33601"/>
                  </a:cubicBezTo>
                  <a:cubicBezTo>
                    <a:pt x="8332" y="29538"/>
                    <a:pt x="9062" y="25407"/>
                    <a:pt x="8103" y="21458"/>
                  </a:cubicBezTo>
                  <a:cubicBezTo>
                    <a:pt x="7838" y="20331"/>
                    <a:pt x="7124" y="19034"/>
                    <a:pt x="6003" y="19034"/>
                  </a:cubicBezTo>
                  <a:cubicBezTo>
                    <a:pt x="5966" y="19034"/>
                    <a:pt x="5928" y="19035"/>
                    <a:pt x="5889" y="19038"/>
                  </a:cubicBezTo>
                  <a:cubicBezTo>
                    <a:pt x="5364" y="19084"/>
                    <a:pt x="4908" y="19426"/>
                    <a:pt x="4565" y="19814"/>
                  </a:cubicBezTo>
                  <a:cubicBezTo>
                    <a:pt x="3516" y="21001"/>
                    <a:pt x="3264" y="22645"/>
                    <a:pt x="3173" y="24197"/>
                  </a:cubicBezTo>
                  <a:cubicBezTo>
                    <a:pt x="2945" y="28465"/>
                    <a:pt x="3607" y="32756"/>
                    <a:pt x="5136" y="36751"/>
                  </a:cubicBezTo>
                  <a:cubicBezTo>
                    <a:pt x="6711" y="40836"/>
                    <a:pt x="9199" y="44671"/>
                    <a:pt x="10135" y="48871"/>
                  </a:cubicBezTo>
                  <a:cubicBezTo>
                    <a:pt x="9929" y="55947"/>
                    <a:pt x="11482" y="63182"/>
                    <a:pt x="14905" y="69254"/>
                  </a:cubicBezTo>
                  <a:cubicBezTo>
                    <a:pt x="11938" y="66560"/>
                    <a:pt x="9678" y="63228"/>
                    <a:pt x="8240" y="59553"/>
                  </a:cubicBezTo>
                  <a:cubicBezTo>
                    <a:pt x="6985" y="56358"/>
                    <a:pt x="6346" y="52934"/>
                    <a:pt x="4976" y="49784"/>
                  </a:cubicBezTo>
                  <a:cubicBezTo>
                    <a:pt x="4680" y="49168"/>
                    <a:pt x="4337" y="48506"/>
                    <a:pt x="3698" y="48232"/>
                  </a:cubicBezTo>
                  <a:cubicBezTo>
                    <a:pt x="3521" y="48163"/>
                    <a:pt x="3337" y="48132"/>
                    <a:pt x="3153" y="48132"/>
                  </a:cubicBezTo>
                  <a:cubicBezTo>
                    <a:pt x="2600" y="48132"/>
                    <a:pt x="2043" y="48414"/>
                    <a:pt x="1667" y="48825"/>
                  </a:cubicBezTo>
                  <a:cubicBezTo>
                    <a:pt x="1164" y="49396"/>
                    <a:pt x="936" y="50149"/>
                    <a:pt x="799" y="50880"/>
                  </a:cubicBezTo>
                  <a:cubicBezTo>
                    <a:pt x="0" y="55148"/>
                    <a:pt x="1781" y="59599"/>
                    <a:pt x="4702" y="62794"/>
                  </a:cubicBezTo>
                  <a:cubicBezTo>
                    <a:pt x="7510" y="65899"/>
                    <a:pt x="11253" y="67998"/>
                    <a:pt x="15111" y="69619"/>
                  </a:cubicBezTo>
                  <a:cubicBezTo>
                    <a:pt x="17051" y="72952"/>
                    <a:pt x="19539" y="75919"/>
                    <a:pt x="22620" y="78293"/>
                  </a:cubicBezTo>
                  <a:cubicBezTo>
                    <a:pt x="22926" y="78526"/>
                    <a:pt x="23344" y="78740"/>
                    <a:pt x="23701" y="78740"/>
                  </a:cubicBezTo>
                  <a:cubicBezTo>
                    <a:pt x="23903" y="78740"/>
                    <a:pt x="24086" y="78671"/>
                    <a:pt x="24218" y="78498"/>
                  </a:cubicBezTo>
                  <a:cubicBezTo>
                    <a:pt x="19288" y="74960"/>
                    <a:pt x="15818" y="69665"/>
                    <a:pt x="13673" y="63981"/>
                  </a:cubicBezTo>
                  <a:cubicBezTo>
                    <a:pt x="13330" y="63045"/>
                    <a:pt x="13011" y="62087"/>
                    <a:pt x="12737" y="61128"/>
                  </a:cubicBezTo>
                  <a:cubicBezTo>
                    <a:pt x="12303" y="55148"/>
                    <a:pt x="13764" y="49122"/>
                    <a:pt x="17416" y="44534"/>
                  </a:cubicBezTo>
                  <a:cubicBezTo>
                    <a:pt x="19813" y="41476"/>
                    <a:pt x="23077" y="39170"/>
                    <a:pt x="25451" y="36089"/>
                  </a:cubicBezTo>
                  <a:cubicBezTo>
                    <a:pt x="26090" y="35244"/>
                    <a:pt x="26683" y="34103"/>
                    <a:pt x="26135" y="33190"/>
                  </a:cubicBezTo>
                  <a:cubicBezTo>
                    <a:pt x="25784" y="32575"/>
                    <a:pt x="25085" y="32364"/>
                    <a:pt x="24346" y="32364"/>
                  </a:cubicBezTo>
                  <a:cubicBezTo>
                    <a:pt x="23933" y="32364"/>
                    <a:pt x="23507" y="32430"/>
                    <a:pt x="23122" y="32528"/>
                  </a:cubicBezTo>
                  <a:cubicBezTo>
                    <a:pt x="19105" y="33624"/>
                    <a:pt x="15978" y="36910"/>
                    <a:pt x="13969" y="40563"/>
                  </a:cubicBezTo>
                  <a:cubicBezTo>
                    <a:pt x="12372" y="43507"/>
                    <a:pt x="11390" y="46771"/>
                    <a:pt x="11048" y="50081"/>
                  </a:cubicBezTo>
                  <a:cubicBezTo>
                    <a:pt x="10934" y="43986"/>
                    <a:pt x="12098" y="37846"/>
                    <a:pt x="14494" y="32231"/>
                  </a:cubicBezTo>
                  <a:cubicBezTo>
                    <a:pt x="17895" y="28077"/>
                    <a:pt x="22529" y="24904"/>
                    <a:pt x="27665" y="23147"/>
                  </a:cubicBezTo>
                  <a:cubicBezTo>
                    <a:pt x="32595" y="21481"/>
                    <a:pt x="38096" y="21047"/>
                    <a:pt x="42319" y="18011"/>
                  </a:cubicBezTo>
                  <a:cubicBezTo>
                    <a:pt x="42844" y="17623"/>
                    <a:pt x="43368" y="17189"/>
                    <a:pt x="43665" y="16596"/>
                  </a:cubicBezTo>
                  <a:cubicBezTo>
                    <a:pt x="43962" y="16003"/>
                    <a:pt x="43985" y="15226"/>
                    <a:pt x="43551" y="14724"/>
                  </a:cubicBezTo>
                  <a:cubicBezTo>
                    <a:pt x="43277" y="14428"/>
                    <a:pt x="42889" y="14245"/>
                    <a:pt x="42524" y="14108"/>
                  </a:cubicBezTo>
                  <a:cubicBezTo>
                    <a:pt x="41374" y="13717"/>
                    <a:pt x="40169" y="13560"/>
                    <a:pt x="38953" y="13560"/>
                  </a:cubicBezTo>
                  <a:cubicBezTo>
                    <a:pt x="37827" y="13560"/>
                    <a:pt x="36693" y="13694"/>
                    <a:pt x="35585" y="13903"/>
                  </a:cubicBezTo>
                  <a:cubicBezTo>
                    <a:pt x="30153" y="14884"/>
                    <a:pt x="25085" y="17623"/>
                    <a:pt x="21114" y="21458"/>
                  </a:cubicBezTo>
                  <a:cubicBezTo>
                    <a:pt x="21548" y="20864"/>
                    <a:pt x="22004" y="20294"/>
                    <a:pt x="22461" y="19723"/>
                  </a:cubicBezTo>
                  <a:cubicBezTo>
                    <a:pt x="24241" y="17463"/>
                    <a:pt x="25998" y="15204"/>
                    <a:pt x="27779" y="12967"/>
                  </a:cubicBezTo>
                  <a:cubicBezTo>
                    <a:pt x="28190" y="12419"/>
                    <a:pt x="28646" y="11848"/>
                    <a:pt x="29194" y="11437"/>
                  </a:cubicBezTo>
                  <a:cubicBezTo>
                    <a:pt x="30175" y="10730"/>
                    <a:pt x="31431" y="10502"/>
                    <a:pt x="32572" y="10114"/>
                  </a:cubicBezTo>
                  <a:cubicBezTo>
                    <a:pt x="33736" y="9748"/>
                    <a:pt x="34946" y="9086"/>
                    <a:pt x="35357" y="7945"/>
                  </a:cubicBezTo>
                  <a:cubicBezTo>
                    <a:pt x="34923" y="7788"/>
                    <a:pt x="34458" y="7710"/>
                    <a:pt x="33993" y="7710"/>
                  </a:cubicBezTo>
                  <a:cubicBezTo>
                    <a:pt x="33309" y="7710"/>
                    <a:pt x="32622" y="7879"/>
                    <a:pt x="32024" y="8219"/>
                  </a:cubicBezTo>
                  <a:cubicBezTo>
                    <a:pt x="32892" y="7215"/>
                    <a:pt x="33531" y="6051"/>
                    <a:pt x="33896" y="4772"/>
                  </a:cubicBezTo>
                  <a:cubicBezTo>
                    <a:pt x="33987" y="4499"/>
                    <a:pt x="34033" y="4179"/>
                    <a:pt x="33873" y="3951"/>
                  </a:cubicBezTo>
                  <a:cubicBezTo>
                    <a:pt x="33753" y="3779"/>
                    <a:pt x="33580" y="3710"/>
                    <a:pt x="33389" y="3710"/>
                  </a:cubicBezTo>
                  <a:cubicBezTo>
                    <a:pt x="33073" y="3710"/>
                    <a:pt x="32705" y="3897"/>
                    <a:pt x="32435" y="4111"/>
                  </a:cubicBezTo>
                  <a:cubicBezTo>
                    <a:pt x="31522" y="4864"/>
                    <a:pt x="30746" y="5777"/>
                    <a:pt x="30153" y="6827"/>
                  </a:cubicBezTo>
                  <a:cubicBezTo>
                    <a:pt x="30563" y="5343"/>
                    <a:pt x="30700" y="3768"/>
                    <a:pt x="30495" y="2239"/>
                  </a:cubicBezTo>
                  <a:cubicBezTo>
                    <a:pt x="30449" y="1897"/>
                    <a:pt x="30335" y="1508"/>
                    <a:pt x="30016" y="1417"/>
                  </a:cubicBezTo>
                  <a:cubicBezTo>
                    <a:pt x="29975" y="1406"/>
                    <a:pt x="29935" y="1401"/>
                    <a:pt x="29896" y="1401"/>
                  </a:cubicBezTo>
                  <a:cubicBezTo>
                    <a:pt x="29605" y="1401"/>
                    <a:pt x="29352" y="1683"/>
                    <a:pt x="29171" y="1965"/>
                  </a:cubicBezTo>
                  <a:cubicBezTo>
                    <a:pt x="28190" y="3517"/>
                    <a:pt x="27596" y="5343"/>
                    <a:pt x="27505" y="7215"/>
                  </a:cubicBezTo>
                  <a:cubicBezTo>
                    <a:pt x="27414" y="6165"/>
                    <a:pt x="27003" y="5161"/>
                    <a:pt x="26364" y="4339"/>
                  </a:cubicBezTo>
                  <a:cubicBezTo>
                    <a:pt x="26139" y="4045"/>
                    <a:pt x="25783" y="3764"/>
                    <a:pt x="25455" y="3764"/>
                  </a:cubicBezTo>
                  <a:cubicBezTo>
                    <a:pt x="25350" y="3764"/>
                    <a:pt x="25248" y="3793"/>
                    <a:pt x="25154" y="3859"/>
                  </a:cubicBezTo>
                  <a:cubicBezTo>
                    <a:pt x="24834" y="4065"/>
                    <a:pt x="24834" y="4499"/>
                    <a:pt x="24880" y="4864"/>
                  </a:cubicBezTo>
                  <a:cubicBezTo>
                    <a:pt x="25108" y="7192"/>
                    <a:pt x="25930" y="9474"/>
                    <a:pt x="27528" y="11346"/>
                  </a:cubicBezTo>
                  <a:cubicBezTo>
                    <a:pt x="24720" y="15820"/>
                    <a:pt x="21068" y="19700"/>
                    <a:pt x="18124" y="24105"/>
                  </a:cubicBezTo>
                  <a:cubicBezTo>
                    <a:pt x="17256" y="25429"/>
                    <a:pt x="16435" y="26776"/>
                    <a:pt x="15704" y="28191"/>
                  </a:cubicBezTo>
                  <a:cubicBezTo>
                    <a:pt x="16982" y="24562"/>
                    <a:pt x="17918" y="20819"/>
                    <a:pt x="18512" y="17030"/>
                  </a:cubicBezTo>
                  <a:cubicBezTo>
                    <a:pt x="19196" y="12602"/>
                    <a:pt x="19402" y="8059"/>
                    <a:pt x="18420" y="3723"/>
                  </a:cubicBezTo>
                  <a:cubicBezTo>
                    <a:pt x="18010" y="2011"/>
                    <a:pt x="17028" y="25"/>
                    <a:pt x="15271" y="2"/>
                  </a:cubicBezTo>
                  <a:cubicBezTo>
                    <a:pt x="15248" y="1"/>
                    <a:pt x="15226" y="1"/>
                    <a:pt x="15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3">
  <p:cSld name="CUSTOM_1_1_1">
    <p:spTree>
      <p:nvGrpSpPr>
        <p:cNvPr id="1" name="Shape 276"/>
        <p:cNvGrpSpPr/>
        <p:nvPr/>
      </p:nvGrpSpPr>
      <p:grpSpPr>
        <a:xfrm>
          <a:off x="0" y="0"/>
          <a:ext cx="0" cy="0"/>
          <a:chOff x="0" y="0"/>
          <a:chExt cx="0" cy="0"/>
        </a:xfrm>
      </p:grpSpPr>
      <p:sp>
        <p:nvSpPr>
          <p:cNvPr id="277" name="Google Shape;277;p18"/>
          <p:cNvSpPr txBox="1">
            <a:spLocks noGrp="1"/>
          </p:cNvSpPr>
          <p:nvPr>
            <p:ph type="subTitle" idx="1"/>
          </p:nvPr>
        </p:nvSpPr>
        <p:spPr>
          <a:xfrm>
            <a:off x="1331100" y="3201900"/>
            <a:ext cx="3240900" cy="101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8" name="Google Shape;278;p18"/>
          <p:cNvSpPr txBox="1">
            <a:spLocks noGrp="1"/>
          </p:cNvSpPr>
          <p:nvPr>
            <p:ph type="title"/>
          </p:nvPr>
        </p:nvSpPr>
        <p:spPr>
          <a:xfrm>
            <a:off x="1331100" y="1080900"/>
            <a:ext cx="3240900" cy="1968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9" name="Google Shape;279;p18"/>
          <p:cNvSpPr/>
          <p:nvPr/>
        </p:nvSpPr>
        <p:spPr>
          <a:xfrm>
            <a:off x="309251" y="710769"/>
            <a:ext cx="122989" cy="192024"/>
          </a:xfrm>
          <a:custGeom>
            <a:avLst/>
            <a:gdLst/>
            <a:ahLst/>
            <a:cxnLst/>
            <a:rect l="l" t="t" r="r" b="b"/>
            <a:pathLst>
              <a:path w="6141" h="9588" extrusionOk="0">
                <a:moveTo>
                  <a:pt x="5935" y="366"/>
                </a:moveTo>
                <a:lnTo>
                  <a:pt x="5935" y="366"/>
                </a:lnTo>
                <a:cubicBezTo>
                  <a:pt x="5821" y="3356"/>
                  <a:pt x="5547" y="6369"/>
                  <a:pt x="5090" y="9336"/>
                </a:cubicBezTo>
                <a:cubicBezTo>
                  <a:pt x="3424" y="8811"/>
                  <a:pt x="1826" y="8081"/>
                  <a:pt x="274" y="7373"/>
                </a:cubicBezTo>
                <a:cubicBezTo>
                  <a:pt x="1895" y="4840"/>
                  <a:pt x="3789" y="2489"/>
                  <a:pt x="5935" y="366"/>
                </a:cubicBezTo>
                <a:close/>
                <a:moveTo>
                  <a:pt x="6095" y="1"/>
                </a:moveTo>
                <a:cubicBezTo>
                  <a:pt x="6049" y="1"/>
                  <a:pt x="6003" y="1"/>
                  <a:pt x="5958" y="24"/>
                </a:cubicBezTo>
                <a:cubicBezTo>
                  <a:pt x="3721" y="2238"/>
                  <a:pt x="1712" y="4703"/>
                  <a:pt x="23" y="7350"/>
                </a:cubicBezTo>
                <a:cubicBezTo>
                  <a:pt x="0" y="7396"/>
                  <a:pt x="0" y="7419"/>
                  <a:pt x="23" y="7442"/>
                </a:cubicBezTo>
                <a:cubicBezTo>
                  <a:pt x="23" y="7465"/>
                  <a:pt x="46" y="7510"/>
                  <a:pt x="69" y="7510"/>
                </a:cubicBezTo>
                <a:cubicBezTo>
                  <a:pt x="1689" y="8264"/>
                  <a:pt x="3378" y="9040"/>
                  <a:pt x="5159" y="9565"/>
                </a:cubicBezTo>
                <a:cubicBezTo>
                  <a:pt x="5159" y="9587"/>
                  <a:pt x="5182" y="9587"/>
                  <a:pt x="5182" y="9587"/>
                </a:cubicBezTo>
                <a:cubicBezTo>
                  <a:pt x="5204" y="9587"/>
                  <a:pt x="5227" y="9565"/>
                  <a:pt x="5250" y="9565"/>
                </a:cubicBezTo>
                <a:cubicBezTo>
                  <a:pt x="5273" y="9542"/>
                  <a:pt x="5296" y="9519"/>
                  <a:pt x="5296" y="9496"/>
                </a:cubicBezTo>
                <a:cubicBezTo>
                  <a:pt x="5752" y="6392"/>
                  <a:pt x="6049" y="3242"/>
                  <a:pt x="6140" y="115"/>
                </a:cubicBezTo>
                <a:cubicBezTo>
                  <a:pt x="6140" y="69"/>
                  <a:pt x="6117" y="24"/>
                  <a:pt x="6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8"/>
          <p:cNvSpPr/>
          <p:nvPr/>
        </p:nvSpPr>
        <p:spPr>
          <a:xfrm flipH="1">
            <a:off x="5914460" y="364705"/>
            <a:ext cx="164586" cy="54655"/>
          </a:xfrm>
          <a:custGeom>
            <a:avLst/>
            <a:gdLst/>
            <a:ahLst/>
            <a:cxnLst/>
            <a:rect l="l" t="t" r="r" b="b"/>
            <a:pathLst>
              <a:path w="8218" h="2729" extrusionOk="0">
                <a:moveTo>
                  <a:pt x="3698" y="948"/>
                </a:moveTo>
                <a:cubicBezTo>
                  <a:pt x="3835" y="1017"/>
                  <a:pt x="3972" y="1131"/>
                  <a:pt x="4064" y="1245"/>
                </a:cubicBezTo>
                <a:cubicBezTo>
                  <a:pt x="4315" y="1496"/>
                  <a:pt x="4406" y="1839"/>
                  <a:pt x="4315" y="2113"/>
                </a:cubicBezTo>
                <a:cubicBezTo>
                  <a:pt x="4269" y="2272"/>
                  <a:pt x="4132" y="2409"/>
                  <a:pt x="3995" y="2478"/>
                </a:cubicBezTo>
                <a:cubicBezTo>
                  <a:pt x="3927" y="2501"/>
                  <a:pt x="3858" y="2512"/>
                  <a:pt x="3793" y="2512"/>
                </a:cubicBezTo>
                <a:cubicBezTo>
                  <a:pt x="3727" y="2512"/>
                  <a:pt x="3664" y="2501"/>
                  <a:pt x="3607" y="2478"/>
                </a:cubicBezTo>
                <a:cubicBezTo>
                  <a:pt x="3288" y="2341"/>
                  <a:pt x="3219" y="1861"/>
                  <a:pt x="3379" y="1473"/>
                </a:cubicBezTo>
                <a:cubicBezTo>
                  <a:pt x="3447" y="1291"/>
                  <a:pt x="3562" y="1108"/>
                  <a:pt x="3698" y="948"/>
                </a:cubicBezTo>
                <a:close/>
                <a:moveTo>
                  <a:pt x="5462" y="0"/>
                </a:moveTo>
                <a:cubicBezTo>
                  <a:pt x="5246" y="0"/>
                  <a:pt x="5022" y="24"/>
                  <a:pt x="4794" y="81"/>
                </a:cubicBezTo>
                <a:cubicBezTo>
                  <a:pt x="4360" y="172"/>
                  <a:pt x="3950" y="401"/>
                  <a:pt x="3653" y="697"/>
                </a:cubicBezTo>
                <a:cubicBezTo>
                  <a:pt x="3420" y="620"/>
                  <a:pt x="3177" y="574"/>
                  <a:pt x="2923" y="574"/>
                </a:cubicBezTo>
                <a:cubicBezTo>
                  <a:pt x="2804" y="574"/>
                  <a:pt x="2682" y="584"/>
                  <a:pt x="2557" y="606"/>
                </a:cubicBezTo>
                <a:cubicBezTo>
                  <a:pt x="1918" y="697"/>
                  <a:pt x="1347" y="1063"/>
                  <a:pt x="982" y="1336"/>
                </a:cubicBezTo>
                <a:cubicBezTo>
                  <a:pt x="617" y="1588"/>
                  <a:pt x="183" y="1976"/>
                  <a:pt x="1" y="2501"/>
                </a:cubicBezTo>
                <a:cubicBezTo>
                  <a:pt x="1" y="2546"/>
                  <a:pt x="24" y="2615"/>
                  <a:pt x="69" y="2615"/>
                </a:cubicBezTo>
                <a:cubicBezTo>
                  <a:pt x="86" y="2620"/>
                  <a:pt x="102" y="2623"/>
                  <a:pt x="116" y="2623"/>
                </a:cubicBezTo>
                <a:cubicBezTo>
                  <a:pt x="159" y="2623"/>
                  <a:pt x="189" y="2598"/>
                  <a:pt x="206" y="2546"/>
                </a:cubicBezTo>
                <a:cubicBezTo>
                  <a:pt x="366" y="2090"/>
                  <a:pt x="777" y="1747"/>
                  <a:pt x="1119" y="1496"/>
                </a:cubicBezTo>
                <a:cubicBezTo>
                  <a:pt x="1667" y="1108"/>
                  <a:pt x="2146" y="880"/>
                  <a:pt x="2603" y="811"/>
                </a:cubicBezTo>
                <a:cubicBezTo>
                  <a:pt x="2702" y="796"/>
                  <a:pt x="2803" y="789"/>
                  <a:pt x="2905" y="789"/>
                </a:cubicBezTo>
                <a:cubicBezTo>
                  <a:pt x="3108" y="789"/>
                  <a:pt x="3310" y="819"/>
                  <a:pt x="3493" y="880"/>
                </a:cubicBezTo>
                <a:cubicBezTo>
                  <a:pt x="3356" y="1040"/>
                  <a:pt x="3242" y="1222"/>
                  <a:pt x="3173" y="1405"/>
                </a:cubicBezTo>
                <a:cubicBezTo>
                  <a:pt x="2991" y="1861"/>
                  <a:pt x="3082" y="2478"/>
                  <a:pt x="3516" y="2683"/>
                </a:cubicBezTo>
                <a:cubicBezTo>
                  <a:pt x="3607" y="2706"/>
                  <a:pt x="3698" y="2729"/>
                  <a:pt x="3767" y="2729"/>
                </a:cubicBezTo>
                <a:cubicBezTo>
                  <a:pt x="3881" y="2729"/>
                  <a:pt x="3972" y="2706"/>
                  <a:pt x="4064" y="2660"/>
                </a:cubicBezTo>
                <a:cubicBezTo>
                  <a:pt x="4292" y="2569"/>
                  <a:pt x="4452" y="2386"/>
                  <a:pt x="4520" y="2181"/>
                </a:cubicBezTo>
                <a:cubicBezTo>
                  <a:pt x="4634" y="1839"/>
                  <a:pt x="4520" y="1405"/>
                  <a:pt x="4223" y="1085"/>
                </a:cubicBezTo>
                <a:cubicBezTo>
                  <a:pt x="4109" y="971"/>
                  <a:pt x="3995" y="880"/>
                  <a:pt x="3858" y="789"/>
                </a:cubicBezTo>
                <a:cubicBezTo>
                  <a:pt x="4109" y="560"/>
                  <a:pt x="4475" y="355"/>
                  <a:pt x="4840" y="286"/>
                </a:cubicBezTo>
                <a:cubicBezTo>
                  <a:pt x="5051" y="237"/>
                  <a:pt x="5259" y="216"/>
                  <a:pt x="5460" y="216"/>
                </a:cubicBezTo>
                <a:cubicBezTo>
                  <a:pt x="5995" y="216"/>
                  <a:pt x="6477" y="365"/>
                  <a:pt x="6826" y="515"/>
                </a:cubicBezTo>
                <a:cubicBezTo>
                  <a:pt x="7191" y="675"/>
                  <a:pt x="7875" y="1040"/>
                  <a:pt x="8012" y="1702"/>
                </a:cubicBezTo>
                <a:cubicBezTo>
                  <a:pt x="8012" y="1770"/>
                  <a:pt x="8081" y="1793"/>
                  <a:pt x="8127" y="1793"/>
                </a:cubicBezTo>
                <a:cubicBezTo>
                  <a:pt x="8195" y="1770"/>
                  <a:pt x="8218" y="1724"/>
                  <a:pt x="8218" y="1656"/>
                </a:cubicBezTo>
                <a:cubicBezTo>
                  <a:pt x="8058" y="903"/>
                  <a:pt x="7328" y="492"/>
                  <a:pt x="6894" y="309"/>
                </a:cubicBezTo>
                <a:cubicBezTo>
                  <a:pt x="6531" y="161"/>
                  <a:pt x="6025" y="0"/>
                  <a:pt x="5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8"/>
          <p:cNvSpPr/>
          <p:nvPr/>
        </p:nvSpPr>
        <p:spPr>
          <a:xfrm flipH="1">
            <a:off x="4246038" y="4746665"/>
            <a:ext cx="68123" cy="64985"/>
          </a:xfrm>
          <a:custGeom>
            <a:avLst/>
            <a:gdLst/>
            <a:ahLst/>
            <a:cxnLst/>
            <a:rect l="l" t="t" r="r" b="b"/>
            <a:pathLst>
              <a:path w="5319" h="5074" extrusionOk="0">
                <a:moveTo>
                  <a:pt x="3013" y="212"/>
                </a:moveTo>
                <a:cubicBezTo>
                  <a:pt x="3378" y="212"/>
                  <a:pt x="3675" y="281"/>
                  <a:pt x="3949" y="418"/>
                </a:cubicBezTo>
                <a:cubicBezTo>
                  <a:pt x="4565" y="714"/>
                  <a:pt x="5022" y="1422"/>
                  <a:pt x="5067" y="2198"/>
                </a:cubicBezTo>
                <a:cubicBezTo>
                  <a:pt x="5113" y="3020"/>
                  <a:pt x="4816" y="3773"/>
                  <a:pt x="4291" y="4184"/>
                </a:cubicBezTo>
                <a:cubicBezTo>
                  <a:pt x="3766" y="4617"/>
                  <a:pt x="3105" y="4846"/>
                  <a:pt x="2420" y="4846"/>
                </a:cubicBezTo>
                <a:cubicBezTo>
                  <a:pt x="2392" y="4847"/>
                  <a:pt x="2364" y="4847"/>
                  <a:pt x="2337" y="4847"/>
                </a:cubicBezTo>
                <a:cubicBezTo>
                  <a:pt x="1705" y="4847"/>
                  <a:pt x="1103" y="4599"/>
                  <a:pt x="754" y="4184"/>
                </a:cubicBezTo>
                <a:cubicBezTo>
                  <a:pt x="502" y="3864"/>
                  <a:pt x="343" y="3430"/>
                  <a:pt x="297" y="2905"/>
                </a:cubicBezTo>
                <a:cubicBezTo>
                  <a:pt x="229" y="2221"/>
                  <a:pt x="365" y="1604"/>
                  <a:pt x="708" y="1171"/>
                </a:cubicBezTo>
                <a:cubicBezTo>
                  <a:pt x="1027" y="783"/>
                  <a:pt x="1530" y="486"/>
                  <a:pt x="2191" y="326"/>
                </a:cubicBezTo>
                <a:cubicBezTo>
                  <a:pt x="2488" y="258"/>
                  <a:pt x="2762" y="212"/>
                  <a:pt x="3013" y="212"/>
                </a:cubicBezTo>
                <a:close/>
                <a:moveTo>
                  <a:pt x="3043" y="1"/>
                </a:moveTo>
                <a:cubicBezTo>
                  <a:pt x="2763" y="1"/>
                  <a:pt x="2463" y="42"/>
                  <a:pt x="2146" y="121"/>
                </a:cubicBezTo>
                <a:cubicBezTo>
                  <a:pt x="1415" y="303"/>
                  <a:pt x="890" y="600"/>
                  <a:pt x="548" y="1034"/>
                </a:cubicBezTo>
                <a:cubicBezTo>
                  <a:pt x="183" y="1513"/>
                  <a:pt x="0" y="2175"/>
                  <a:pt x="69" y="2928"/>
                </a:cubicBezTo>
                <a:cubicBezTo>
                  <a:pt x="137" y="3499"/>
                  <a:pt x="320" y="3978"/>
                  <a:pt x="594" y="4321"/>
                </a:cubicBezTo>
                <a:cubicBezTo>
                  <a:pt x="1005" y="4800"/>
                  <a:pt x="1667" y="5074"/>
                  <a:pt x="2397" y="5074"/>
                </a:cubicBezTo>
                <a:lnTo>
                  <a:pt x="2420" y="5074"/>
                </a:lnTo>
                <a:cubicBezTo>
                  <a:pt x="3150" y="5051"/>
                  <a:pt x="3858" y="4800"/>
                  <a:pt x="4428" y="4343"/>
                </a:cubicBezTo>
                <a:cubicBezTo>
                  <a:pt x="4999" y="3887"/>
                  <a:pt x="5319" y="3088"/>
                  <a:pt x="5273" y="2198"/>
                </a:cubicBezTo>
                <a:cubicBezTo>
                  <a:pt x="5227" y="1331"/>
                  <a:pt x="4725" y="554"/>
                  <a:pt x="4040" y="212"/>
                </a:cubicBezTo>
                <a:cubicBezTo>
                  <a:pt x="3743" y="70"/>
                  <a:pt x="3409"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8"/>
          <p:cNvSpPr/>
          <p:nvPr/>
        </p:nvSpPr>
        <p:spPr>
          <a:xfrm rot="5735881">
            <a:off x="7022084" y="4811589"/>
            <a:ext cx="143061" cy="117729"/>
          </a:xfrm>
          <a:custGeom>
            <a:avLst/>
            <a:gdLst/>
            <a:ahLst/>
            <a:cxnLst/>
            <a:rect l="l" t="t" r="r" b="b"/>
            <a:pathLst>
              <a:path w="6141" h="9588" extrusionOk="0">
                <a:moveTo>
                  <a:pt x="5935" y="366"/>
                </a:moveTo>
                <a:lnTo>
                  <a:pt x="5935" y="366"/>
                </a:lnTo>
                <a:cubicBezTo>
                  <a:pt x="5821" y="3356"/>
                  <a:pt x="5547" y="6369"/>
                  <a:pt x="5090" y="9336"/>
                </a:cubicBezTo>
                <a:cubicBezTo>
                  <a:pt x="3424" y="8811"/>
                  <a:pt x="1826" y="8081"/>
                  <a:pt x="274" y="7373"/>
                </a:cubicBezTo>
                <a:cubicBezTo>
                  <a:pt x="1895" y="4840"/>
                  <a:pt x="3789" y="2489"/>
                  <a:pt x="5935" y="366"/>
                </a:cubicBezTo>
                <a:close/>
                <a:moveTo>
                  <a:pt x="6095" y="1"/>
                </a:moveTo>
                <a:cubicBezTo>
                  <a:pt x="6049" y="1"/>
                  <a:pt x="6003" y="1"/>
                  <a:pt x="5958" y="24"/>
                </a:cubicBezTo>
                <a:cubicBezTo>
                  <a:pt x="3721" y="2238"/>
                  <a:pt x="1712" y="4703"/>
                  <a:pt x="23" y="7350"/>
                </a:cubicBezTo>
                <a:cubicBezTo>
                  <a:pt x="0" y="7396"/>
                  <a:pt x="0" y="7419"/>
                  <a:pt x="23" y="7442"/>
                </a:cubicBezTo>
                <a:cubicBezTo>
                  <a:pt x="23" y="7465"/>
                  <a:pt x="46" y="7510"/>
                  <a:pt x="69" y="7510"/>
                </a:cubicBezTo>
                <a:cubicBezTo>
                  <a:pt x="1689" y="8264"/>
                  <a:pt x="3378" y="9040"/>
                  <a:pt x="5159" y="9565"/>
                </a:cubicBezTo>
                <a:cubicBezTo>
                  <a:pt x="5159" y="9587"/>
                  <a:pt x="5182" y="9587"/>
                  <a:pt x="5182" y="9587"/>
                </a:cubicBezTo>
                <a:cubicBezTo>
                  <a:pt x="5204" y="9587"/>
                  <a:pt x="5227" y="9565"/>
                  <a:pt x="5250" y="9565"/>
                </a:cubicBezTo>
                <a:cubicBezTo>
                  <a:pt x="5273" y="9542"/>
                  <a:pt x="5296" y="9519"/>
                  <a:pt x="5296" y="9496"/>
                </a:cubicBezTo>
                <a:cubicBezTo>
                  <a:pt x="5752" y="6392"/>
                  <a:pt x="6049" y="3242"/>
                  <a:pt x="6140" y="115"/>
                </a:cubicBezTo>
                <a:cubicBezTo>
                  <a:pt x="6140" y="69"/>
                  <a:pt x="6117" y="24"/>
                  <a:pt x="6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8"/>
          <p:cNvSpPr/>
          <p:nvPr/>
        </p:nvSpPr>
        <p:spPr>
          <a:xfrm flipH="1">
            <a:off x="8644681" y="2578906"/>
            <a:ext cx="68096" cy="64973"/>
          </a:xfrm>
          <a:custGeom>
            <a:avLst/>
            <a:gdLst/>
            <a:ahLst/>
            <a:cxnLst/>
            <a:rect l="l" t="t" r="r" b="b"/>
            <a:pathLst>
              <a:path w="5319" h="5074" extrusionOk="0">
                <a:moveTo>
                  <a:pt x="3013" y="212"/>
                </a:moveTo>
                <a:cubicBezTo>
                  <a:pt x="3378" y="212"/>
                  <a:pt x="3675" y="281"/>
                  <a:pt x="3949" y="418"/>
                </a:cubicBezTo>
                <a:cubicBezTo>
                  <a:pt x="4565" y="714"/>
                  <a:pt x="5022" y="1422"/>
                  <a:pt x="5067" y="2198"/>
                </a:cubicBezTo>
                <a:cubicBezTo>
                  <a:pt x="5113" y="3020"/>
                  <a:pt x="4816" y="3773"/>
                  <a:pt x="4291" y="4184"/>
                </a:cubicBezTo>
                <a:cubicBezTo>
                  <a:pt x="3766" y="4617"/>
                  <a:pt x="3105" y="4846"/>
                  <a:pt x="2420" y="4846"/>
                </a:cubicBezTo>
                <a:cubicBezTo>
                  <a:pt x="2392" y="4847"/>
                  <a:pt x="2364" y="4847"/>
                  <a:pt x="2337" y="4847"/>
                </a:cubicBezTo>
                <a:cubicBezTo>
                  <a:pt x="1705" y="4847"/>
                  <a:pt x="1103" y="4599"/>
                  <a:pt x="754" y="4184"/>
                </a:cubicBezTo>
                <a:cubicBezTo>
                  <a:pt x="502" y="3864"/>
                  <a:pt x="343" y="3430"/>
                  <a:pt x="297" y="2905"/>
                </a:cubicBezTo>
                <a:cubicBezTo>
                  <a:pt x="229" y="2221"/>
                  <a:pt x="365" y="1604"/>
                  <a:pt x="708" y="1171"/>
                </a:cubicBezTo>
                <a:cubicBezTo>
                  <a:pt x="1027" y="783"/>
                  <a:pt x="1530" y="486"/>
                  <a:pt x="2191" y="326"/>
                </a:cubicBezTo>
                <a:cubicBezTo>
                  <a:pt x="2488" y="258"/>
                  <a:pt x="2762" y="212"/>
                  <a:pt x="3013" y="212"/>
                </a:cubicBezTo>
                <a:close/>
                <a:moveTo>
                  <a:pt x="3043" y="1"/>
                </a:moveTo>
                <a:cubicBezTo>
                  <a:pt x="2763" y="1"/>
                  <a:pt x="2463" y="42"/>
                  <a:pt x="2146" y="121"/>
                </a:cubicBezTo>
                <a:cubicBezTo>
                  <a:pt x="1415" y="303"/>
                  <a:pt x="890" y="600"/>
                  <a:pt x="548" y="1034"/>
                </a:cubicBezTo>
                <a:cubicBezTo>
                  <a:pt x="183" y="1513"/>
                  <a:pt x="0" y="2175"/>
                  <a:pt x="69" y="2928"/>
                </a:cubicBezTo>
                <a:cubicBezTo>
                  <a:pt x="137" y="3499"/>
                  <a:pt x="320" y="3978"/>
                  <a:pt x="594" y="4321"/>
                </a:cubicBezTo>
                <a:cubicBezTo>
                  <a:pt x="1005" y="4800"/>
                  <a:pt x="1667" y="5074"/>
                  <a:pt x="2397" y="5074"/>
                </a:cubicBezTo>
                <a:lnTo>
                  <a:pt x="2420" y="5074"/>
                </a:lnTo>
                <a:cubicBezTo>
                  <a:pt x="3150" y="5051"/>
                  <a:pt x="3858" y="4800"/>
                  <a:pt x="4428" y="4343"/>
                </a:cubicBezTo>
                <a:cubicBezTo>
                  <a:pt x="4999" y="3887"/>
                  <a:pt x="5319" y="3088"/>
                  <a:pt x="5273" y="2198"/>
                </a:cubicBezTo>
                <a:cubicBezTo>
                  <a:pt x="5227" y="1331"/>
                  <a:pt x="4725" y="554"/>
                  <a:pt x="4040" y="212"/>
                </a:cubicBezTo>
                <a:cubicBezTo>
                  <a:pt x="3743" y="70"/>
                  <a:pt x="3409"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8"/>
          <p:cNvSpPr/>
          <p:nvPr/>
        </p:nvSpPr>
        <p:spPr>
          <a:xfrm>
            <a:off x="948512" y="289764"/>
            <a:ext cx="204519" cy="204519"/>
          </a:xfrm>
          <a:custGeom>
            <a:avLst/>
            <a:gdLst/>
            <a:ahLst/>
            <a:cxnLst/>
            <a:rect l="l" t="t" r="r" b="b"/>
            <a:pathLst>
              <a:path w="7579" h="7579" extrusionOk="0">
                <a:moveTo>
                  <a:pt x="2625" y="1"/>
                </a:moveTo>
                <a:cubicBezTo>
                  <a:pt x="2397" y="1"/>
                  <a:pt x="2214" y="183"/>
                  <a:pt x="2214" y="412"/>
                </a:cubicBezTo>
                <a:lnTo>
                  <a:pt x="2214" y="1781"/>
                </a:lnTo>
                <a:cubicBezTo>
                  <a:pt x="2214" y="2032"/>
                  <a:pt x="2032" y="2215"/>
                  <a:pt x="1804" y="2215"/>
                </a:cubicBezTo>
                <a:lnTo>
                  <a:pt x="411" y="2215"/>
                </a:lnTo>
                <a:cubicBezTo>
                  <a:pt x="183" y="2215"/>
                  <a:pt x="0" y="2397"/>
                  <a:pt x="0" y="2626"/>
                </a:cubicBezTo>
                <a:lnTo>
                  <a:pt x="0" y="4954"/>
                </a:lnTo>
                <a:cubicBezTo>
                  <a:pt x="0" y="5182"/>
                  <a:pt x="183" y="5365"/>
                  <a:pt x="411" y="5365"/>
                </a:cubicBezTo>
                <a:lnTo>
                  <a:pt x="1804" y="5365"/>
                </a:lnTo>
                <a:cubicBezTo>
                  <a:pt x="2032" y="5365"/>
                  <a:pt x="2214" y="5547"/>
                  <a:pt x="2214" y="5775"/>
                </a:cubicBezTo>
                <a:lnTo>
                  <a:pt x="2214" y="7168"/>
                </a:lnTo>
                <a:cubicBezTo>
                  <a:pt x="2214" y="7396"/>
                  <a:pt x="2397" y="7579"/>
                  <a:pt x="2625" y="7579"/>
                </a:cubicBezTo>
                <a:lnTo>
                  <a:pt x="4953" y="7579"/>
                </a:lnTo>
                <a:cubicBezTo>
                  <a:pt x="5182" y="7579"/>
                  <a:pt x="5364" y="7396"/>
                  <a:pt x="5364" y="7168"/>
                </a:cubicBezTo>
                <a:lnTo>
                  <a:pt x="5364" y="5775"/>
                </a:lnTo>
                <a:cubicBezTo>
                  <a:pt x="5364" y="5547"/>
                  <a:pt x="5570" y="5365"/>
                  <a:pt x="5798" y="5365"/>
                </a:cubicBezTo>
                <a:lnTo>
                  <a:pt x="7168" y="5365"/>
                </a:lnTo>
                <a:cubicBezTo>
                  <a:pt x="7396" y="5365"/>
                  <a:pt x="7578" y="5182"/>
                  <a:pt x="7578" y="4954"/>
                </a:cubicBezTo>
                <a:lnTo>
                  <a:pt x="7578" y="2626"/>
                </a:lnTo>
                <a:cubicBezTo>
                  <a:pt x="7578" y="2397"/>
                  <a:pt x="7396" y="2215"/>
                  <a:pt x="7168" y="2215"/>
                </a:cubicBezTo>
                <a:lnTo>
                  <a:pt x="5798" y="2215"/>
                </a:lnTo>
                <a:cubicBezTo>
                  <a:pt x="5570" y="2215"/>
                  <a:pt x="5364" y="2032"/>
                  <a:pt x="5364" y="1781"/>
                </a:cubicBezTo>
                <a:lnTo>
                  <a:pt x="5364" y="412"/>
                </a:lnTo>
                <a:cubicBezTo>
                  <a:pt x="5364" y="183"/>
                  <a:pt x="5182" y="1"/>
                  <a:pt x="49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285;p18"/>
          <p:cNvGrpSpPr/>
          <p:nvPr/>
        </p:nvGrpSpPr>
        <p:grpSpPr>
          <a:xfrm rot="-1177958">
            <a:off x="-79829" y="3495692"/>
            <a:ext cx="1299698" cy="2652046"/>
            <a:chOff x="8154826" y="3096390"/>
            <a:chExt cx="1299652" cy="2651951"/>
          </a:xfrm>
        </p:grpSpPr>
        <p:sp>
          <p:nvSpPr>
            <p:cNvPr id="286" name="Google Shape;286;p18"/>
            <p:cNvSpPr/>
            <p:nvPr/>
          </p:nvSpPr>
          <p:spPr>
            <a:xfrm>
              <a:off x="8761530" y="3096390"/>
              <a:ext cx="692948" cy="785102"/>
            </a:xfrm>
            <a:custGeom>
              <a:avLst/>
              <a:gdLst/>
              <a:ahLst/>
              <a:cxnLst/>
              <a:rect l="l" t="t" r="r" b="b"/>
              <a:pathLst>
                <a:path w="25679" h="29094" extrusionOk="0">
                  <a:moveTo>
                    <a:pt x="15362" y="0"/>
                  </a:moveTo>
                  <a:cubicBezTo>
                    <a:pt x="14997" y="0"/>
                    <a:pt x="14631" y="16"/>
                    <a:pt x="14266" y="43"/>
                  </a:cubicBezTo>
                  <a:cubicBezTo>
                    <a:pt x="13581" y="112"/>
                    <a:pt x="12897" y="203"/>
                    <a:pt x="12280" y="500"/>
                  </a:cubicBezTo>
                  <a:cubicBezTo>
                    <a:pt x="11504" y="888"/>
                    <a:pt x="10911" y="1550"/>
                    <a:pt x="10409" y="2234"/>
                  </a:cubicBezTo>
                  <a:cubicBezTo>
                    <a:pt x="8080" y="5498"/>
                    <a:pt x="7533" y="9653"/>
                    <a:pt x="6254" y="13464"/>
                  </a:cubicBezTo>
                  <a:cubicBezTo>
                    <a:pt x="6232" y="13533"/>
                    <a:pt x="6186" y="13624"/>
                    <a:pt x="6140" y="13693"/>
                  </a:cubicBezTo>
                  <a:cubicBezTo>
                    <a:pt x="6088" y="13737"/>
                    <a:pt x="6021" y="13758"/>
                    <a:pt x="5951" y="13758"/>
                  </a:cubicBezTo>
                  <a:cubicBezTo>
                    <a:pt x="5806" y="13758"/>
                    <a:pt x="5647" y="13671"/>
                    <a:pt x="5570" y="13533"/>
                  </a:cubicBezTo>
                  <a:cubicBezTo>
                    <a:pt x="5456" y="13350"/>
                    <a:pt x="5478" y="13099"/>
                    <a:pt x="5501" y="12871"/>
                  </a:cubicBezTo>
                  <a:cubicBezTo>
                    <a:pt x="5752" y="10383"/>
                    <a:pt x="6277" y="7941"/>
                    <a:pt x="7053" y="5544"/>
                  </a:cubicBezTo>
                  <a:cubicBezTo>
                    <a:pt x="7259" y="4928"/>
                    <a:pt x="7464" y="4289"/>
                    <a:pt x="7487" y="3627"/>
                  </a:cubicBezTo>
                  <a:cubicBezTo>
                    <a:pt x="7510" y="2965"/>
                    <a:pt x="7282" y="2257"/>
                    <a:pt x="6734" y="1869"/>
                  </a:cubicBezTo>
                  <a:cubicBezTo>
                    <a:pt x="6438" y="1663"/>
                    <a:pt x="6097" y="1577"/>
                    <a:pt x="5742" y="1577"/>
                  </a:cubicBezTo>
                  <a:cubicBezTo>
                    <a:pt x="5195" y="1577"/>
                    <a:pt x="4617" y="1784"/>
                    <a:pt x="4132" y="2075"/>
                  </a:cubicBezTo>
                  <a:cubicBezTo>
                    <a:pt x="3196" y="2622"/>
                    <a:pt x="2443" y="3467"/>
                    <a:pt x="1872" y="4403"/>
                  </a:cubicBezTo>
                  <a:cubicBezTo>
                    <a:pt x="0" y="7461"/>
                    <a:pt x="137" y="11296"/>
                    <a:pt x="662" y="14834"/>
                  </a:cubicBezTo>
                  <a:cubicBezTo>
                    <a:pt x="1233" y="18509"/>
                    <a:pt x="2169" y="22138"/>
                    <a:pt x="3470" y="25608"/>
                  </a:cubicBezTo>
                  <a:cubicBezTo>
                    <a:pt x="3903" y="26772"/>
                    <a:pt x="4588" y="28164"/>
                    <a:pt x="5958" y="28735"/>
                  </a:cubicBezTo>
                  <a:cubicBezTo>
                    <a:pt x="6548" y="28997"/>
                    <a:pt x="7176" y="29093"/>
                    <a:pt x="7811" y="29093"/>
                  </a:cubicBezTo>
                  <a:cubicBezTo>
                    <a:pt x="8281" y="29093"/>
                    <a:pt x="8756" y="29041"/>
                    <a:pt x="9222" y="28963"/>
                  </a:cubicBezTo>
                  <a:cubicBezTo>
                    <a:pt x="13673" y="28255"/>
                    <a:pt x="17485" y="25379"/>
                    <a:pt x="20657" y="22161"/>
                  </a:cubicBezTo>
                  <a:cubicBezTo>
                    <a:pt x="22050" y="20746"/>
                    <a:pt x="23351" y="19216"/>
                    <a:pt x="24264" y="17459"/>
                  </a:cubicBezTo>
                  <a:cubicBezTo>
                    <a:pt x="25177" y="15701"/>
                    <a:pt x="25679" y="13670"/>
                    <a:pt x="25382" y="11730"/>
                  </a:cubicBezTo>
                  <a:cubicBezTo>
                    <a:pt x="25291" y="11182"/>
                    <a:pt x="25108" y="10611"/>
                    <a:pt x="24652" y="10337"/>
                  </a:cubicBezTo>
                  <a:cubicBezTo>
                    <a:pt x="24472" y="10236"/>
                    <a:pt x="24273" y="10190"/>
                    <a:pt x="24071" y="10190"/>
                  </a:cubicBezTo>
                  <a:cubicBezTo>
                    <a:pt x="23686" y="10190"/>
                    <a:pt x="23293" y="10356"/>
                    <a:pt x="23008" y="10611"/>
                  </a:cubicBezTo>
                  <a:cubicBezTo>
                    <a:pt x="22552" y="10999"/>
                    <a:pt x="22278" y="11524"/>
                    <a:pt x="22004" y="12049"/>
                  </a:cubicBezTo>
                  <a:cubicBezTo>
                    <a:pt x="20885" y="14241"/>
                    <a:pt x="19516" y="16295"/>
                    <a:pt x="17918" y="18166"/>
                  </a:cubicBezTo>
                  <a:cubicBezTo>
                    <a:pt x="19288" y="15222"/>
                    <a:pt x="20657" y="12255"/>
                    <a:pt x="21639" y="9173"/>
                  </a:cubicBezTo>
                  <a:cubicBezTo>
                    <a:pt x="22232" y="7347"/>
                    <a:pt x="22643" y="5316"/>
                    <a:pt x="21913" y="3558"/>
                  </a:cubicBezTo>
                  <a:cubicBezTo>
                    <a:pt x="21342" y="2166"/>
                    <a:pt x="20087" y="1116"/>
                    <a:pt x="18694" y="568"/>
                  </a:cubicBezTo>
                  <a:cubicBezTo>
                    <a:pt x="17639" y="153"/>
                    <a:pt x="16505" y="0"/>
                    <a:pt x="15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8"/>
            <p:cNvSpPr/>
            <p:nvPr/>
          </p:nvSpPr>
          <p:spPr>
            <a:xfrm>
              <a:off x="8154826" y="3623515"/>
              <a:ext cx="1186935" cy="2124826"/>
            </a:xfrm>
            <a:custGeom>
              <a:avLst/>
              <a:gdLst/>
              <a:ahLst/>
              <a:cxnLst/>
              <a:rect l="l" t="t" r="r" b="b"/>
              <a:pathLst>
                <a:path w="43985" h="78741" extrusionOk="0">
                  <a:moveTo>
                    <a:pt x="15204" y="1"/>
                  </a:moveTo>
                  <a:cubicBezTo>
                    <a:pt x="14564" y="1"/>
                    <a:pt x="13931" y="314"/>
                    <a:pt x="13467" y="755"/>
                  </a:cubicBezTo>
                  <a:cubicBezTo>
                    <a:pt x="12303" y="1805"/>
                    <a:pt x="11938" y="3517"/>
                    <a:pt x="12098" y="5092"/>
                  </a:cubicBezTo>
                  <a:cubicBezTo>
                    <a:pt x="12280" y="6644"/>
                    <a:pt x="12874" y="8105"/>
                    <a:pt x="13376" y="9611"/>
                  </a:cubicBezTo>
                  <a:cubicBezTo>
                    <a:pt x="15727" y="16824"/>
                    <a:pt x="15248" y="24653"/>
                    <a:pt x="13833" y="32140"/>
                  </a:cubicBezTo>
                  <a:cubicBezTo>
                    <a:pt x="12098" y="36226"/>
                    <a:pt x="10957" y="40585"/>
                    <a:pt x="10432" y="44991"/>
                  </a:cubicBezTo>
                  <a:cubicBezTo>
                    <a:pt x="9929" y="41224"/>
                    <a:pt x="8811" y="37435"/>
                    <a:pt x="8583" y="33601"/>
                  </a:cubicBezTo>
                  <a:cubicBezTo>
                    <a:pt x="8332" y="29538"/>
                    <a:pt x="9062" y="25407"/>
                    <a:pt x="8103" y="21458"/>
                  </a:cubicBezTo>
                  <a:cubicBezTo>
                    <a:pt x="7838" y="20331"/>
                    <a:pt x="7124" y="19034"/>
                    <a:pt x="6003" y="19034"/>
                  </a:cubicBezTo>
                  <a:cubicBezTo>
                    <a:pt x="5966" y="19034"/>
                    <a:pt x="5928" y="19035"/>
                    <a:pt x="5889" y="19038"/>
                  </a:cubicBezTo>
                  <a:cubicBezTo>
                    <a:pt x="5364" y="19084"/>
                    <a:pt x="4908" y="19426"/>
                    <a:pt x="4565" y="19814"/>
                  </a:cubicBezTo>
                  <a:cubicBezTo>
                    <a:pt x="3516" y="21001"/>
                    <a:pt x="3264" y="22645"/>
                    <a:pt x="3173" y="24197"/>
                  </a:cubicBezTo>
                  <a:cubicBezTo>
                    <a:pt x="2945" y="28465"/>
                    <a:pt x="3607" y="32756"/>
                    <a:pt x="5136" y="36751"/>
                  </a:cubicBezTo>
                  <a:cubicBezTo>
                    <a:pt x="6711" y="40836"/>
                    <a:pt x="9199" y="44671"/>
                    <a:pt x="10135" y="48871"/>
                  </a:cubicBezTo>
                  <a:cubicBezTo>
                    <a:pt x="9929" y="55947"/>
                    <a:pt x="11482" y="63182"/>
                    <a:pt x="14905" y="69254"/>
                  </a:cubicBezTo>
                  <a:cubicBezTo>
                    <a:pt x="11938" y="66560"/>
                    <a:pt x="9678" y="63228"/>
                    <a:pt x="8240" y="59553"/>
                  </a:cubicBezTo>
                  <a:cubicBezTo>
                    <a:pt x="6985" y="56358"/>
                    <a:pt x="6346" y="52934"/>
                    <a:pt x="4976" y="49784"/>
                  </a:cubicBezTo>
                  <a:cubicBezTo>
                    <a:pt x="4680" y="49168"/>
                    <a:pt x="4337" y="48506"/>
                    <a:pt x="3698" y="48232"/>
                  </a:cubicBezTo>
                  <a:cubicBezTo>
                    <a:pt x="3521" y="48163"/>
                    <a:pt x="3337" y="48132"/>
                    <a:pt x="3153" y="48132"/>
                  </a:cubicBezTo>
                  <a:cubicBezTo>
                    <a:pt x="2600" y="48132"/>
                    <a:pt x="2043" y="48414"/>
                    <a:pt x="1667" y="48825"/>
                  </a:cubicBezTo>
                  <a:cubicBezTo>
                    <a:pt x="1164" y="49396"/>
                    <a:pt x="936" y="50149"/>
                    <a:pt x="799" y="50880"/>
                  </a:cubicBezTo>
                  <a:cubicBezTo>
                    <a:pt x="0" y="55148"/>
                    <a:pt x="1781" y="59599"/>
                    <a:pt x="4702" y="62794"/>
                  </a:cubicBezTo>
                  <a:cubicBezTo>
                    <a:pt x="7510" y="65899"/>
                    <a:pt x="11253" y="67998"/>
                    <a:pt x="15111" y="69619"/>
                  </a:cubicBezTo>
                  <a:cubicBezTo>
                    <a:pt x="17051" y="72952"/>
                    <a:pt x="19539" y="75919"/>
                    <a:pt x="22620" y="78293"/>
                  </a:cubicBezTo>
                  <a:cubicBezTo>
                    <a:pt x="22926" y="78526"/>
                    <a:pt x="23344" y="78740"/>
                    <a:pt x="23701" y="78740"/>
                  </a:cubicBezTo>
                  <a:cubicBezTo>
                    <a:pt x="23903" y="78740"/>
                    <a:pt x="24086" y="78671"/>
                    <a:pt x="24218" y="78498"/>
                  </a:cubicBezTo>
                  <a:cubicBezTo>
                    <a:pt x="19288" y="74960"/>
                    <a:pt x="15818" y="69665"/>
                    <a:pt x="13673" y="63981"/>
                  </a:cubicBezTo>
                  <a:cubicBezTo>
                    <a:pt x="13330" y="63045"/>
                    <a:pt x="13011" y="62087"/>
                    <a:pt x="12737" y="61128"/>
                  </a:cubicBezTo>
                  <a:cubicBezTo>
                    <a:pt x="12303" y="55148"/>
                    <a:pt x="13764" y="49122"/>
                    <a:pt x="17416" y="44534"/>
                  </a:cubicBezTo>
                  <a:cubicBezTo>
                    <a:pt x="19813" y="41476"/>
                    <a:pt x="23077" y="39170"/>
                    <a:pt x="25451" y="36089"/>
                  </a:cubicBezTo>
                  <a:cubicBezTo>
                    <a:pt x="26090" y="35244"/>
                    <a:pt x="26683" y="34103"/>
                    <a:pt x="26135" y="33190"/>
                  </a:cubicBezTo>
                  <a:cubicBezTo>
                    <a:pt x="25784" y="32575"/>
                    <a:pt x="25085" y="32364"/>
                    <a:pt x="24346" y="32364"/>
                  </a:cubicBezTo>
                  <a:cubicBezTo>
                    <a:pt x="23933" y="32364"/>
                    <a:pt x="23507" y="32430"/>
                    <a:pt x="23122" y="32528"/>
                  </a:cubicBezTo>
                  <a:cubicBezTo>
                    <a:pt x="19105" y="33624"/>
                    <a:pt x="15978" y="36910"/>
                    <a:pt x="13969" y="40563"/>
                  </a:cubicBezTo>
                  <a:cubicBezTo>
                    <a:pt x="12372" y="43507"/>
                    <a:pt x="11390" y="46771"/>
                    <a:pt x="11048" y="50081"/>
                  </a:cubicBezTo>
                  <a:cubicBezTo>
                    <a:pt x="10934" y="43986"/>
                    <a:pt x="12098" y="37846"/>
                    <a:pt x="14494" y="32231"/>
                  </a:cubicBezTo>
                  <a:cubicBezTo>
                    <a:pt x="17895" y="28077"/>
                    <a:pt x="22529" y="24904"/>
                    <a:pt x="27665" y="23147"/>
                  </a:cubicBezTo>
                  <a:cubicBezTo>
                    <a:pt x="32595" y="21481"/>
                    <a:pt x="38096" y="21047"/>
                    <a:pt x="42319" y="18011"/>
                  </a:cubicBezTo>
                  <a:cubicBezTo>
                    <a:pt x="42844" y="17623"/>
                    <a:pt x="43368" y="17189"/>
                    <a:pt x="43665" y="16596"/>
                  </a:cubicBezTo>
                  <a:cubicBezTo>
                    <a:pt x="43962" y="16003"/>
                    <a:pt x="43985" y="15226"/>
                    <a:pt x="43551" y="14724"/>
                  </a:cubicBezTo>
                  <a:cubicBezTo>
                    <a:pt x="43277" y="14428"/>
                    <a:pt x="42889" y="14245"/>
                    <a:pt x="42524" y="14108"/>
                  </a:cubicBezTo>
                  <a:cubicBezTo>
                    <a:pt x="41374" y="13717"/>
                    <a:pt x="40169" y="13560"/>
                    <a:pt x="38953" y="13560"/>
                  </a:cubicBezTo>
                  <a:cubicBezTo>
                    <a:pt x="37827" y="13560"/>
                    <a:pt x="36693" y="13694"/>
                    <a:pt x="35585" y="13903"/>
                  </a:cubicBezTo>
                  <a:cubicBezTo>
                    <a:pt x="30153" y="14884"/>
                    <a:pt x="25085" y="17623"/>
                    <a:pt x="21114" y="21458"/>
                  </a:cubicBezTo>
                  <a:cubicBezTo>
                    <a:pt x="21548" y="20864"/>
                    <a:pt x="22004" y="20294"/>
                    <a:pt x="22461" y="19723"/>
                  </a:cubicBezTo>
                  <a:cubicBezTo>
                    <a:pt x="24241" y="17463"/>
                    <a:pt x="25998" y="15204"/>
                    <a:pt x="27779" y="12967"/>
                  </a:cubicBezTo>
                  <a:cubicBezTo>
                    <a:pt x="28190" y="12419"/>
                    <a:pt x="28646" y="11848"/>
                    <a:pt x="29194" y="11437"/>
                  </a:cubicBezTo>
                  <a:cubicBezTo>
                    <a:pt x="30175" y="10730"/>
                    <a:pt x="31431" y="10502"/>
                    <a:pt x="32572" y="10114"/>
                  </a:cubicBezTo>
                  <a:cubicBezTo>
                    <a:pt x="33736" y="9748"/>
                    <a:pt x="34946" y="9086"/>
                    <a:pt x="35357" y="7945"/>
                  </a:cubicBezTo>
                  <a:cubicBezTo>
                    <a:pt x="34923" y="7788"/>
                    <a:pt x="34458" y="7710"/>
                    <a:pt x="33993" y="7710"/>
                  </a:cubicBezTo>
                  <a:cubicBezTo>
                    <a:pt x="33309" y="7710"/>
                    <a:pt x="32622" y="7879"/>
                    <a:pt x="32024" y="8219"/>
                  </a:cubicBezTo>
                  <a:cubicBezTo>
                    <a:pt x="32892" y="7215"/>
                    <a:pt x="33531" y="6051"/>
                    <a:pt x="33896" y="4772"/>
                  </a:cubicBezTo>
                  <a:cubicBezTo>
                    <a:pt x="33987" y="4499"/>
                    <a:pt x="34033" y="4179"/>
                    <a:pt x="33873" y="3951"/>
                  </a:cubicBezTo>
                  <a:cubicBezTo>
                    <a:pt x="33753" y="3779"/>
                    <a:pt x="33580" y="3710"/>
                    <a:pt x="33389" y="3710"/>
                  </a:cubicBezTo>
                  <a:cubicBezTo>
                    <a:pt x="33073" y="3710"/>
                    <a:pt x="32705" y="3897"/>
                    <a:pt x="32435" y="4111"/>
                  </a:cubicBezTo>
                  <a:cubicBezTo>
                    <a:pt x="31522" y="4864"/>
                    <a:pt x="30746" y="5777"/>
                    <a:pt x="30153" y="6827"/>
                  </a:cubicBezTo>
                  <a:cubicBezTo>
                    <a:pt x="30563" y="5343"/>
                    <a:pt x="30700" y="3768"/>
                    <a:pt x="30495" y="2239"/>
                  </a:cubicBezTo>
                  <a:cubicBezTo>
                    <a:pt x="30449" y="1897"/>
                    <a:pt x="30335" y="1508"/>
                    <a:pt x="30016" y="1417"/>
                  </a:cubicBezTo>
                  <a:cubicBezTo>
                    <a:pt x="29975" y="1406"/>
                    <a:pt x="29935" y="1401"/>
                    <a:pt x="29896" y="1401"/>
                  </a:cubicBezTo>
                  <a:cubicBezTo>
                    <a:pt x="29605" y="1401"/>
                    <a:pt x="29352" y="1683"/>
                    <a:pt x="29171" y="1965"/>
                  </a:cubicBezTo>
                  <a:cubicBezTo>
                    <a:pt x="28190" y="3517"/>
                    <a:pt x="27596" y="5343"/>
                    <a:pt x="27505" y="7215"/>
                  </a:cubicBezTo>
                  <a:cubicBezTo>
                    <a:pt x="27414" y="6165"/>
                    <a:pt x="27003" y="5161"/>
                    <a:pt x="26364" y="4339"/>
                  </a:cubicBezTo>
                  <a:cubicBezTo>
                    <a:pt x="26139" y="4045"/>
                    <a:pt x="25783" y="3764"/>
                    <a:pt x="25455" y="3764"/>
                  </a:cubicBezTo>
                  <a:cubicBezTo>
                    <a:pt x="25350" y="3764"/>
                    <a:pt x="25248" y="3793"/>
                    <a:pt x="25154" y="3859"/>
                  </a:cubicBezTo>
                  <a:cubicBezTo>
                    <a:pt x="24834" y="4065"/>
                    <a:pt x="24834" y="4499"/>
                    <a:pt x="24880" y="4864"/>
                  </a:cubicBezTo>
                  <a:cubicBezTo>
                    <a:pt x="25108" y="7192"/>
                    <a:pt x="25930" y="9474"/>
                    <a:pt x="27528" y="11346"/>
                  </a:cubicBezTo>
                  <a:cubicBezTo>
                    <a:pt x="24720" y="15820"/>
                    <a:pt x="21068" y="19700"/>
                    <a:pt x="18124" y="24105"/>
                  </a:cubicBezTo>
                  <a:cubicBezTo>
                    <a:pt x="17256" y="25429"/>
                    <a:pt x="16435" y="26776"/>
                    <a:pt x="15704" y="28191"/>
                  </a:cubicBezTo>
                  <a:cubicBezTo>
                    <a:pt x="16982" y="24562"/>
                    <a:pt x="17918" y="20819"/>
                    <a:pt x="18512" y="17030"/>
                  </a:cubicBezTo>
                  <a:cubicBezTo>
                    <a:pt x="19196" y="12602"/>
                    <a:pt x="19402" y="8059"/>
                    <a:pt x="18420" y="3723"/>
                  </a:cubicBezTo>
                  <a:cubicBezTo>
                    <a:pt x="18010" y="2011"/>
                    <a:pt x="17028" y="25"/>
                    <a:pt x="15271" y="2"/>
                  </a:cubicBezTo>
                  <a:cubicBezTo>
                    <a:pt x="15248" y="1"/>
                    <a:pt x="15226" y="1"/>
                    <a:pt x="15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 name="Google Shape;288;p18"/>
          <p:cNvSpPr/>
          <p:nvPr/>
        </p:nvSpPr>
        <p:spPr>
          <a:xfrm rot="-570776" flipH="1">
            <a:off x="704449" y="4249414"/>
            <a:ext cx="904250" cy="1339752"/>
          </a:xfrm>
          <a:custGeom>
            <a:avLst/>
            <a:gdLst/>
            <a:ahLst/>
            <a:cxnLst/>
            <a:rect l="l" t="t" r="r" b="b"/>
            <a:pathLst>
              <a:path w="33508" h="49646" extrusionOk="0">
                <a:moveTo>
                  <a:pt x="12973" y="0"/>
                </a:moveTo>
                <a:cubicBezTo>
                  <a:pt x="11302" y="0"/>
                  <a:pt x="9993" y="1496"/>
                  <a:pt x="9427" y="3059"/>
                </a:cubicBezTo>
                <a:cubicBezTo>
                  <a:pt x="8103" y="6574"/>
                  <a:pt x="9359" y="10729"/>
                  <a:pt x="11915" y="13468"/>
                </a:cubicBezTo>
                <a:cubicBezTo>
                  <a:pt x="13033" y="14654"/>
                  <a:pt x="14449" y="15796"/>
                  <a:pt x="14631" y="17416"/>
                </a:cubicBezTo>
                <a:cubicBezTo>
                  <a:pt x="14700" y="18078"/>
                  <a:pt x="14540" y="18740"/>
                  <a:pt x="14517" y="19402"/>
                </a:cubicBezTo>
                <a:cubicBezTo>
                  <a:pt x="14471" y="20794"/>
                  <a:pt x="14974" y="22232"/>
                  <a:pt x="15955" y="23282"/>
                </a:cubicBezTo>
                <a:cubicBezTo>
                  <a:pt x="17233" y="24675"/>
                  <a:pt x="19242" y="25382"/>
                  <a:pt x="20201" y="27026"/>
                </a:cubicBezTo>
                <a:cubicBezTo>
                  <a:pt x="21410" y="29103"/>
                  <a:pt x="20497" y="31910"/>
                  <a:pt x="21684" y="34010"/>
                </a:cubicBezTo>
                <a:cubicBezTo>
                  <a:pt x="23031" y="36407"/>
                  <a:pt x="26432" y="36749"/>
                  <a:pt x="28281" y="38781"/>
                </a:cubicBezTo>
                <a:cubicBezTo>
                  <a:pt x="29285" y="39831"/>
                  <a:pt x="29742" y="41269"/>
                  <a:pt x="30404" y="42570"/>
                </a:cubicBezTo>
                <a:cubicBezTo>
                  <a:pt x="31043" y="43871"/>
                  <a:pt x="32070" y="45172"/>
                  <a:pt x="33508" y="45400"/>
                </a:cubicBezTo>
                <a:cubicBezTo>
                  <a:pt x="32024" y="44487"/>
                  <a:pt x="31454" y="42501"/>
                  <a:pt x="31202" y="40744"/>
                </a:cubicBezTo>
                <a:cubicBezTo>
                  <a:pt x="30951" y="38986"/>
                  <a:pt x="30746" y="37046"/>
                  <a:pt x="29468" y="35814"/>
                </a:cubicBezTo>
                <a:cubicBezTo>
                  <a:pt x="28737" y="35106"/>
                  <a:pt x="27733" y="34764"/>
                  <a:pt x="26934" y="34147"/>
                </a:cubicBezTo>
                <a:cubicBezTo>
                  <a:pt x="26112" y="33485"/>
                  <a:pt x="25496" y="32549"/>
                  <a:pt x="25245" y="31522"/>
                </a:cubicBezTo>
                <a:cubicBezTo>
                  <a:pt x="24789" y="29582"/>
                  <a:pt x="25565" y="27437"/>
                  <a:pt x="24720" y="25656"/>
                </a:cubicBezTo>
                <a:cubicBezTo>
                  <a:pt x="23921" y="23967"/>
                  <a:pt x="21844" y="23054"/>
                  <a:pt x="21296" y="21251"/>
                </a:cubicBezTo>
                <a:cubicBezTo>
                  <a:pt x="20817" y="19745"/>
                  <a:pt x="21570" y="18124"/>
                  <a:pt x="21273" y="16572"/>
                </a:cubicBezTo>
                <a:cubicBezTo>
                  <a:pt x="20863" y="14312"/>
                  <a:pt x="18443" y="13011"/>
                  <a:pt x="17416" y="10934"/>
                </a:cubicBezTo>
                <a:cubicBezTo>
                  <a:pt x="16777" y="9656"/>
                  <a:pt x="16708" y="8195"/>
                  <a:pt x="16686" y="6757"/>
                </a:cubicBezTo>
                <a:cubicBezTo>
                  <a:pt x="16663" y="5319"/>
                  <a:pt x="16686" y="3858"/>
                  <a:pt x="16161" y="2534"/>
                </a:cubicBezTo>
                <a:cubicBezTo>
                  <a:pt x="15636" y="1188"/>
                  <a:pt x="14449" y="23"/>
                  <a:pt x="13011" y="1"/>
                </a:cubicBezTo>
                <a:cubicBezTo>
                  <a:pt x="12998" y="0"/>
                  <a:pt x="12985" y="0"/>
                  <a:pt x="12973" y="0"/>
                </a:cubicBezTo>
                <a:close/>
                <a:moveTo>
                  <a:pt x="4392" y="14708"/>
                </a:moveTo>
                <a:cubicBezTo>
                  <a:pt x="3463" y="14708"/>
                  <a:pt x="2560" y="14973"/>
                  <a:pt x="1826" y="15567"/>
                </a:cubicBezTo>
                <a:cubicBezTo>
                  <a:pt x="434" y="16686"/>
                  <a:pt x="0" y="18763"/>
                  <a:pt x="571" y="20452"/>
                </a:cubicBezTo>
                <a:cubicBezTo>
                  <a:pt x="1142" y="22141"/>
                  <a:pt x="2602" y="23442"/>
                  <a:pt x="4269" y="24127"/>
                </a:cubicBezTo>
                <a:cubicBezTo>
                  <a:pt x="5455" y="24629"/>
                  <a:pt x="6916" y="24926"/>
                  <a:pt x="7555" y="26067"/>
                </a:cubicBezTo>
                <a:cubicBezTo>
                  <a:pt x="8080" y="27026"/>
                  <a:pt x="7829" y="28236"/>
                  <a:pt x="8263" y="29263"/>
                </a:cubicBezTo>
                <a:cubicBezTo>
                  <a:pt x="9222" y="31454"/>
                  <a:pt x="12554" y="31203"/>
                  <a:pt x="14243" y="32892"/>
                </a:cubicBezTo>
                <a:cubicBezTo>
                  <a:pt x="15430" y="34102"/>
                  <a:pt x="15544" y="35996"/>
                  <a:pt x="16434" y="37434"/>
                </a:cubicBezTo>
                <a:cubicBezTo>
                  <a:pt x="17279" y="38804"/>
                  <a:pt x="18763" y="39648"/>
                  <a:pt x="20269" y="40242"/>
                </a:cubicBezTo>
                <a:cubicBezTo>
                  <a:pt x="21296" y="40652"/>
                  <a:pt x="22369" y="40972"/>
                  <a:pt x="23282" y="41565"/>
                </a:cubicBezTo>
                <a:cubicBezTo>
                  <a:pt x="25907" y="43186"/>
                  <a:pt x="27094" y="46678"/>
                  <a:pt x="29947" y="47865"/>
                </a:cubicBezTo>
                <a:cubicBezTo>
                  <a:pt x="27025" y="46176"/>
                  <a:pt x="27048" y="42068"/>
                  <a:pt x="24811" y="40082"/>
                </a:cubicBezTo>
                <a:cubicBezTo>
                  <a:pt x="23487" y="38895"/>
                  <a:pt x="21479" y="38621"/>
                  <a:pt x="20292" y="37320"/>
                </a:cubicBezTo>
                <a:cubicBezTo>
                  <a:pt x="18375" y="35243"/>
                  <a:pt x="19310" y="31568"/>
                  <a:pt x="17393" y="29491"/>
                </a:cubicBezTo>
                <a:cubicBezTo>
                  <a:pt x="16161" y="28167"/>
                  <a:pt x="14083" y="27893"/>
                  <a:pt x="12828" y="26592"/>
                </a:cubicBezTo>
                <a:cubicBezTo>
                  <a:pt x="11755" y="25474"/>
                  <a:pt x="11504" y="23853"/>
                  <a:pt x="11162" y="22347"/>
                </a:cubicBezTo>
                <a:cubicBezTo>
                  <a:pt x="10682" y="20087"/>
                  <a:pt x="9884" y="17759"/>
                  <a:pt x="8172" y="16207"/>
                </a:cubicBezTo>
                <a:cubicBezTo>
                  <a:pt x="7156" y="15272"/>
                  <a:pt x="5747" y="14708"/>
                  <a:pt x="4392" y="14708"/>
                </a:cubicBezTo>
                <a:close/>
                <a:moveTo>
                  <a:pt x="5136" y="34284"/>
                </a:moveTo>
                <a:cubicBezTo>
                  <a:pt x="2876" y="34307"/>
                  <a:pt x="1210" y="36955"/>
                  <a:pt x="1826" y="39123"/>
                </a:cubicBezTo>
                <a:cubicBezTo>
                  <a:pt x="2433" y="41257"/>
                  <a:pt x="4719" y="42639"/>
                  <a:pt x="6945" y="42639"/>
                </a:cubicBezTo>
                <a:cubicBezTo>
                  <a:pt x="6981" y="42639"/>
                  <a:pt x="7017" y="42639"/>
                  <a:pt x="7053" y="42638"/>
                </a:cubicBezTo>
                <a:cubicBezTo>
                  <a:pt x="7470" y="42623"/>
                  <a:pt x="7888" y="42566"/>
                  <a:pt x="8305" y="42566"/>
                </a:cubicBezTo>
                <a:cubicBezTo>
                  <a:pt x="8504" y="42566"/>
                  <a:pt x="8703" y="42579"/>
                  <a:pt x="8902" y="42615"/>
                </a:cubicBezTo>
                <a:cubicBezTo>
                  <a:pt x="10591" y="42889"/>
                  <a:pt x="11755" y="44647"/>
                  <a:pt x="13444" y="44966"/>
                </a:cubicBezTo>
                <a:cubicBezTo>
                  <a:pt x="13658" y="45009"/>
                  <a:pt x="13873" y="45027"/>
                  <a:pt x="14088" y="45027"/>
                </a:cubicBezTo>
                <a:cubicBezTo>
                  <a:pt x="15090" y="45027"/>
                  <a:pt x="16104" y="44644"/>
                  <a:pt x="17118" y="44644"/>
                </a:cubicBezTo>
                <a:cubicBezTo>
                  <a:pt x="17164" y="44644"/>
                  <a:pt x="17210" y="44645"/>
                  <a:pt x="17256" y="44647"/>
                </a:cubicBezTo>
                <a:cubicBezTo>
                  <a:pt x="20877" y="44738"/>
                  <a:pt x="23021" y="49646"/>
                  <a:pt x="26658" y="49646"/>
                </a:cubicBezTo>
                <a:cubicBezTo>
                  <a:pt x="26666" y="49646"/>
                  <a:pt x="26675" y="49646"/>
                  <a:pt x="26683" y="49646"/>
                </a:cubicBezTo>
                <a:cubicBezTo>
                  <a:pt x="25450" y="48550"/>
                  <a:pt x="24400" y="47363"/>
                  <a:pt x="23716" y="45994"/>
                </a:cubicBezTo>
                <a:cubicBezTo>
                  <a:pt x="23236" y="45058"/>
                  <a:pt x="22894" y="43939"/>
                  <a:pt x="21981" y="43414"/>
                </a:cubicBezTo>
                <a:cubicBezTo>
                  <a:pt x="21342" y="43026"/>
                  <a:pt x="20543" y="43003"/>
                  <a:pt x="19881" y="42684"/>
                </a:cubicBezTo>
                <a:cubicBezTo>
                  <a:pt x="18397" y="41999"/>
                  <a:pt x="17895" y="40036"/>
                  <a:pt x="16503" y="39169"/>
                </a:cubicBezTo>
                <a:cubicBezTo>
                  <a:pt x="15225" y="38393"/>
                  <a:pt x="13558" y="38712"/>
                  <a:pt x="12120" y="38279"/>
                </a:cubicBezTo>
                <a:cubicBezTo>
                  <a:pt x="9496" y="37480"/>
                  <a:pt x="7852" y="34284"/>
                  <a:pt x="5136" y="342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9" name="Google Shape;289;p18"/>
          <p:cNvGrpSpPr/>
          <p:nvPr/>
        </p:nvGrpSpPr>
        <p:grpSpPr>
          <a:xfrm rot="1177958" flipH="1">
            <a:off x="7924130" y="3495692"/>
            <a:ext cx="1299698" cy="2652046"/>
            <a:chOff x="8154826" y="3096390"/>
            <a:chExt cx="1299652" cy="2651951"/>
          </a:xfrm>
        </p:grpSpPr>
        <p:sp>
          <p:nvSpPr>
            <p:cNvPr id="290" name="Google Shape;290;p18"/>
            <p:cNvSpPr/>
            <p:nvPr/>
          </p:nvSpPr>
          <p:spPr>
            <a:xfrm>
              <a:off x="8761530" y="3096390"/>
              <a:ext cx="692948" cy="785102"/>
            </a:xfrm>
            <a:custGeom>
              <a:avLst/>
              <a:gdLst/>
              <a:ahLst/>
              <a:cxnLst/>
              <a:rect l="l" t="t" r="r" b="b"/>
              <a:pathLst>
                <a:path w="25679" h="29094" extrusionOk="0">
                  <a:moveTo>
                    <a:pt x="15362" y="0"/>
                  </a:moveTo>
                  <a:cubicBezTo>
                    <a:pt x="14997" y="0"/>
                    <a:pt x="14631" y="16"/>
                    <a:pt x="14266" y="43"/>
                  </a:cubicBezTo>
                  <a:cubicBezTo>
                    <a:pt x="13581" y="112"/>
                    <a:pt x="12897" y="203"/>
                    <a:pt x="12280" y="500"/>
                  </a:cubicBezTo>
                  <a:cubicBezTo>
                    <a:pt x="11504" y="888"/>
                    <a:pt x="10911" y="1550"/>
                    <a:pt x="10409" y="2234"/>
                  </a:cubicBezTo>
                  <a:cubicBezTo>
                    <a:pt x="8080" y="5498"/>
                    <a:pt x="7533" y="9653"/>
                    <a:pt x="6254" y="13464"/>
                  </a:cubicBezTo>
                  <a:cubicBezTo>
                    <a:pt x="6232" y="13533"/>
                    <a:pt x="6186" y="13624"/>
                    <a:pt x="6140" y="13693"/>
                  </a:cubicBezTo>
                  <a:cubicBezTo>
                    <a:pt x="6088" y="13737"/>
                    <a:pt x="6021" y="13758"/>
                    <a:pt x="5951" y="13758"/>
                  </a:cubicBezTo>
                  <a:cubicBezTo>
                    <a:pt x="5806" y="13758"/>
                    <a:pt x="5647" y="13671"/>
                    <a:pt x="5570" y="13533"/>
                  </a:cubicBezTo>
                  <a:cubicBezTo>
                    <a:pt x="5456" y="13350"/>
                    <a:pt x="5478" y="13099"/>
                    <a:pt x="5501" y="12871"/>
                  </a:cubicBezTo>
                  <a:cubicBezTo>
                    <a:pt x="5752" y="10383"/>
                    <a:pt x="6277" y="7941"/>
                    <a:pt x="7053" y="5544"/>
                  </a:cubicBezTo>
                  <a:cubicBezTo>
                    <a:pt x="7259" y="4928"/>
                    <a:pt x="7464" y="4289"/>
                    <a:pt x="7487" y="3627"/>
                  </a:cubicBezTo>
                  <a:cubicBezTo>
                    <a:pt x="7510" y="2965"/>
                    <a:pt x="7282" y="2257"/>
                    <a:pt x="6734" y="1869"/>
                  </a:cubicBezTo>
                  <a:cubicBezTo>
                    <a:pt x="6438" y="1663"/>
                    <a:pt x="6097" y="1577"/>
                    <a:pt x="5742" y="1577"/>
                  </a:cubicBezTo>
                  <a:cubicBezTo>
                    <a:pt x="5195" y="1577"/>
                    <a:pt x="4617" y="1784"/>
                    <a:pt x="4132" y="2075"/>
                  </a:cubicBezTo>
                  <a:cubicBezTo>
                    <a:pt x="3196" y="2622"/>
                    <a:pt x="2443" y="3467"/>
                    <a:pt x="1872" y="4403"/>
                  </a:cubicBezTo>
                  <a:cubicBezTo>
                    <a:pt x="0" y="7461"/>
                    <a:pt x="137" y="11296"/>
                    <a:pt x="662" y="14834"/>
                  </a:cubicBezTo>
                  <a:cubicBezTo>
                    <a:pt x="1233" y="18509"/>
                    <a:pt x="2169" y="22138"/>
                    <a:pt x="3470" y="25608"/>
                  </a:cubicBezTo>
                  <a:cubicBezTo>
                    <a:pt x="3903" y="26772"/>
                    <a:pt x="4588" y="28164"/>
                    <a:pt x="5958" y="28735"/>
                  </a:cubicBezTo>
                  <a:cubicBezTo>
                    <a:pt x="6548" y="28997"/>
                    <a:pt x="7176" y="29093"/>
                    <a:pt x="7811" y="29093"/>
                  </a:cubicBezTo>
                  <a:cubicBezTo>
                    <a:pt x="8281" y="29093"/>
                    <a:pt x="8756" y="29041"/>
                    <a:pt x="9222" y="28963"/>
                  </a:cubicBezTo>
                  <a:cubicBezTo>
                    <a:pt x="13673" y="28255"/>
                    <a:pt x="17485" y="25379"/>
                    <a:pt x="20657" y="22161"/>
                  </a:cubicBezTo>
                  <a:cubicBezTo>
                    <a:pt x="22050" y="20746"/>
                    <a:pt x="23351" y="19216"/>
                    <a:pt x="24264" y="17459"/>
                  </a:cubicBezTo>
                  <a:cubicBezTo>
                    <a:pt x="25177" y="15701"/>
                    <a:pt x="25679" y="13670"/>
                    <a:pt x="25382" y="11730"/>
                  </a:cubicBezTo>
                  <a:cubicBezTo>
                    <a:pt x="25291" y="11182"/>
                    <a:pt x="25108" y="10611"/>
                    <a:pt x="24652" y="10337"/>
                  </a:cubicBezTo>
                  <a:cubicBezTo>
                    <a:pt x="24472" y="10236"/>
                    <a:pt x="24273" y="10190"/>
                    <a:pt x="24071" y="10190"/>
                  </a:cubicBezTo>
                  <a:cubicBezTo>
                    <a:pt x="23686" y="10190"/>
                    <a:pt x="23293" y="10356"/>
                    <a:pt x="23008" y="10611"/>
                  </a:cubicBezTo>
                  <a:cubicBezTo>
                    <a:pt x="22552" y="10999"/>
                    <a:pt x="22278" y="11524"/>
                    <a:pt x="22004" y="12049"/>
                  </a:cubicBezTo>
                  <a:cubicBezTo>
                    <a:pt x="20885" y="14241"/>
                    <a:pt x="19516" y="16295"/>
                    <a:pt x="17918" y="18166"/>
                  </a:cubicBezTo>
                  <a:cubicBezTo>
                    <a:pt x="19288" y="15222"/>
                    <a:pt x="20657" y="12255"/>
                    <a:pt x="21639" y="9173"/>
                  </a:cubicBezTo>
                  <a:cubicBezTo>
                    <a:pt x="22232" y="7347"/>
                    <a:pt x="22643" y="5316"/>
                    <a:pt x="21913" y="3558"/>
                  </a:cubicBezTo>
                  <a:cubicBezTo>
                    <a:pt x="21342" y="2166"/>
                    <a:pt x="20087" y="1116"/>
                    <a:pt x="18694" y="568"/>
                  </a:cubicBezTo>
                  <a:cubicBezTo>
                    <a:pt x="17639" y="153"/>
                    <a:pt x="16505" y="0"/>
                    <a:pt x="15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8"/>
            <p:cNvSpPr/>
            <p:nvPr/>
          </p:nvSpPr>
          <p:spPr>
            <a:xfrm>
              <a:off x="8154826" y="3623515"/>
              <a:ext cx="1186935" cy="2124826"/>
            </a:xfrm>
            <a:custGeom>
              <a:avLst/>
              <a:gdLst/>
              <a:ahLst/>
              <a:cxnLst/>
              <a:rect l="l" t="t" r="r" b="b"/>
              <a:pathLst>
                <a:path w="43985" h="78741" extrusionOk="0">
                  <a:moveTo>
                    <a:pt x="15204" y="1"/>
                  </a:moveTo>
                  <a:cubicBezTo>
                    <a:pt x="14564" y="1"/>
                    <a:pt x="13931" y="314"/>
                    <a:pt x="13467" y="755"/>
                  </a:cubicBezTo>
                  <a:cubicBezTo>
                    <a:pt x="12303" y="1805"/>
                    <a:pt x="11938" y="3517"/>
                    <a:pt x="12098" y="5092"/>
                  </a:cubicBezTo>
                  <a:cubicBezTo>
                    <a:pt x="12280" y="6644"/>
                    <a:pt x="12874" y="8105"/>
                    <a:pt x="13376" y="9611"/>
                  </a:cubicBezTo>
                  <a:cubicBezTo>
                    <a:pt x="15727" y="16824"/>
                    <a:pt x="15248" y="24653"/>
                    <a:pt x="13833" y="32140"/>
                  </a:cubicBezTo>
                  <a:cubicBezTo>
                    <a:pt x="12098" y="36226"/>
                    <a:pt x="10957" y="40585"/>
                    <a:pt x="10432" y="44991"/>
                  </a:cubicBezTo>
                  <a:cubicBezTo>
                    <a:pt x="9929" y="41224"/>
                    <a:pt x="8811" y="37435"/>
                    <a:pt x="8583" y="33601"/>
                  </a:cubicBezTo>
                  <a:cubicBezTo>
                    <a:pt x="8332" y="29538"/>
                    <a:pt x="9062" y="25407"/>
                    <a:pt x="8103" y="21458"/>
                  </a:cubicBezTo>
                  <a:cubicBezTo>
                    <a:pt x="7838" y="20331"/>
                    <a:pt x="7124" y="19034"/>
                    <a:pt x="6003" y="19034"/>
                  </a:cubicBezTo>
                  <a:cubicBezTo>
                    <a:pt x="5966" y="19034"/>
                    <a:pt x="5928" y="19035"/>
                    <a:pt x="5889" y="19038"/>
                  </a:cubicBezTo>
                  <a:cubicBezTo>
                    <a:pt x="5364" y="19084"/>
                    <a:pt x="4908" y="19426"/>
                    <a:pt x="4565" y="19814"/>
                  </a:cubicBezTo>
                  <a:cubicBezTo>
                    <a:pt x="3516" y="21001"/>
                    <a:pt x="3264" y="22645"/>
                    <a:pt x="3173" y="24197"/>
                  </a:cubicBezTo>
                  <a:cubicBezTo>
                    <a:pt x="2945" y="28465"/>
                    <a:pt x="3607" y="32756"/>
                    <a:pt x="5136" y="36751"/>
                  </a:cubicBezTo>
                  <a:cubicBezTo>
                    <a:pt x="6711" y="40836"/>
                    <a:pt x="9199" y="44671"/>
                    <a:pt x="10135" y="48871"/>
                  </a:cubicBezTo>
                  <a:cubicBezTo>
                    <a:pt x="9929" y="55947"/>
                    <a:pt x="11482" y="63182"/>
                    <a:pt x="14905" y="69254"/>
                  </a:cubicBezTo>
                  <a:cubicBezTo>
                    <a:pt x="11938" y="66560"/>
                    <a:pt x="9678" y="63228"/>
                    <a:pt x="8240" y="59553"/>
                  </a:cubicBezTo>
                  <a:cubicBezTo>
                    <a:pt x="6985" y="56358"/>
                    <a:pt x="6346" y="52934"/>
                    <a:pt x="4976" y="49784"/>
                  </a:cubicBezTo>
                  <a:cubicBezTo>
                    <a:pt x="4680" y="49168"/>
                    <a:pt x="4337" y="48506"/>
                    <a:pt x="3698" y="48232"/>
                  </a:cubicBezTo>
                  <a:cubicBezTo>
                    <a:pt x="3521" y="48163"/>
                    <a:pt x="3337" y="48132"/>
                    <a:pt x="3153" y="48132"/>
                  </a:cubicBezTo>
                  <a:cubicBezTo>
                    <a:pt x="2600" y="48132"/>
                    <a:pt x="2043" y="48414"/>
                    <a:pt x="1667" y="48825"/>
                  </a:cubicBezTo>
                  <a:cubicBezTo>
                    <a:pt x="1164" y="49396"/>
                    <a:pt x="936" y="50149"/>
                    <a:pt x="799" y="50880"/>
                  </a:cubicBezTo>
                  <a:cubicBezTo>
                    <a:pt x="0" y="55148"/>
                    <a:pt x="1781" y="59599"/>
                    <a:pt x="4702" y="62794"/>
                  </a:cubicBezTo>
                  <a:cubicBezTo>
                    <a:pt x="7510" y="65899"/>
                    <a:pt x="11253" y="67998"/>
                    <a:pt x="15111" y="69619"/>
                  </a:cubicBezTo>
                  <a:cubicBezTo>
                    <a:pt x="17051" y="72952"/>
                    <a:pt x="19539" y="75919"/>
                    <a:pt x="22620" y="78293"/>
                  </a:cubicBezTo>
                  <a:cubicBezTo>
                    <a:pt x="22926" y="78526"/>
                    <a:pt x="23344" y="78740"/>
                    <a:pt x="23701" y="78740"/>
                  </a:cubicBezTo>
                  <a:cubicBezTo>
                    <a:pt x="23903" y="78740"/>
                    <a:pt x="24086" y="78671"/>
                    <a:pt x="24218" y="78498"/>
                  </a:cubicBezTo>
                  <a:cubicBezTo>
                    <a:pt x="19288" y="74960"/>
                    <a:pt x="15818" y="69665"/>
                    <a:pt x="13673" y="63981"/>
                  </a:cubicBezTo>
                  <a:cubicBezTo>
                    <a:pt x="13330" y="63045"/>
                    <a:pt x="13011" y="62087"/>
                    <a:pt x="12737" y="61128"/>
                  </a:cubicBezTo>
                  <a:cubicBezTo>
                    <a:pt x="12303" y="55148"/>
                    <a:pt x="13764" y="49122"/>
                    <a:pt x="17416" y="44534"/>
                  </a:cubicBezTo>
                  <a:cubicBezTo>
                    <a:pt x="19813" y="41476"/>
                    <a:pt x="23077" y="39170"/>
                    <a:pt x="25451" y="36089"/>
                  </a:cubicBezTo>
                  <a:cubicBezTo>
                    <a:pt x="26090" y="35244"/>
                    <a:pt x="26683" y="34103"/>
                    <a:pt x="26135" y="33190"/>
                  </a:cubicBezTo>
                  <a:cubicBezTo>
                    <a:pt x="25784" y="32575"/>
                    <a:pt x="25085" y="32364"/>
                    <a:pt x="24346" y="32364"/>
                  </a:cubicBezTo>
                  <a:cubicBezTo>
                    <a:pt x="23933" y="32364"/>
                    <a:pt x="23507" y="32430"/>
                    <a:pt x="23122" y="32528"/>
                  </a:cubicBezTo>
                  <a:cubicBezTo>
                    <a:pt x="19105" y="33624"/>
                    <a:pt x="15978" y="36910"/>
                    <a:pt x="13969" y="40563"/>
                  </a:cubicBezTo>
                  <a:cubicBezTo>
                    <a:pt x="12372" y="43507"/>
                    <a:pt x="11390" y="46771"/>
                    <a:pt x="11048" y="50081"/>
                  </a:cubicBezTo>
                  <a:cubicBezTo>
                    <a:pt x="10934" y="43986"/>
                    <a:pt x="12098" y="37846"/>
                    <a:pt x="14494" y="32231"/>
                  </a:cubicBezTo>
                  <a:cubicBezTo>
                    <a:pt x="17895" y="28077"/>
                    <a:pt x="22529" y="24904"/>
                    <a:pt x="27665" y="23147"/>
                  </a:cubicBezTo>
                  <a:cubicBezTo>
                    <a:pt x="32595" y="21481"/>
                    <a:pt x="38096" y="21047"/>
                    <a:pt x="42319" y="18011"/>
                  </a:cubicBezTo>
                  <a:cubicBezTo>
                    <a:pt x="42844" y="17623"/>
                    <a:pt x="43368" y="17189"/>
                    <a:pt x="43665" y="16596"/>
                  </a:cubicBezTo>
                  <a:cubicBezTo>
                    <a:pt x="43962" y="16003"/>
                    <a:pt x="43985" y="15226"/>
                    <a:pt x="43551" y="14724"/>
                  </a:cubicBezTo>
                  <a:cubicBezTo>
                    <a:pt x="43277" y="14428"/>
                    <a:pt x="42889" y="14245"/>
                    <a:pt x="42524" y="14108"/>
                  </a:cubicBezTo>
                  <a:cubicBezTo>
                    <a:pt x="41374" y="13717"/>
                    <a:pt x="40169" y="13560"/>
                    <a:pt x="38953" y="13560"/>
                  </a:cubicBezTo>
                  <a:cubicBezTo>
                    <a:pt x="37827" y="13560"/>
                    <a:pt x="36693" y="13694"/>
                    <a:pt x="35585" y="13903"/>
                  </a:cubicBezTo>
                  <a:cubicBezTo>
                    <a:pt x="30153" y="14884"/>
                    <a:pt x="25085" y="17623"/>
                    <a:pt x="21114" y="21458"/>
                  </a:cubicBezTo>
                  <a:cubicBezTo>
                    <a:pt x="21548" y="20864"/>
                    <a:pt x="22004" y="20294"/>
                    <a:pt x="22461" y="19723"/>
                  </a:cubicBezTo>
                  <a:cubicBezTo>
                    <a:pt x="24241" y="17463"/>
                    <a:pt x="25998" y="15204"/>
                    <a:pt x="27779" y="12967"/>
                  </a:cubicBezTo>
                  <a:cubicBezTo>
                    <a:pt x="28190" y="12419"/>
                    <a:pt x="28646" y="11848"/>
                    <a:pt x="29194" y="11437"/>
                  </a:cubicBezTo>
                  <a:cubicBezTo>
                    <a:pt x="30175" y="10730"/>
                    <a:pt x="31431" y="10502"/>
                    <a:pt x="32572" y="10114"/>
                  </a:cubicBezTo>
                  <a:cubicBezTo>
                    <a:pt x="33736" y="9748"/>
                    <a:pt x="34946" y="9086"/>
                    <a:pt x="35357" y="7945"/>
                  </a:cubicBezTo>
                  <a:cubicBezTo>
                    <a:pt x="34923" y="7788"/>
                    <a:pt x="34458" y="7710"/>
                    <a:pt x="33993" y="7710"/>
                  </a:cubicBezTo>
                  <a:cubicBezTo>
                    <a:pt x="33309" y="7710"/>
                    <a:pt x="32622" y="7879"/>
                    <a:pt x="32024" y="8219"/>
                  </a:cubicBezTo>
                  <a:cubicBezTo>
                    <a:pt x="32892" y="7215"/>
                    <a:pt x="33531" y="6051"/>
                    <a:pt x="33896" y="4772"/>
                  </a:cubicBezTo>
                  <a:cubicBezTo>
                    <a:pt x="33987" y="4499"/>
                    <a:pt x="34033" y="4179"/>
                    <a:pt x="33873" y="3951"/>
                  </a:cubicBezTo>
                  <a:cubicBezTo>
                    <a:pt x="33753" y="3779"/>
                    <a:pt x="33580" y="3710"/>
                    <a:pt x="33389" y="3710"/>
                  </a:cubicBezTo>
                  <a:cubicBezTo>
                    <a:pt x="33073" y="3710"/>
                    <a:pt x="32705" y="3897"/>
                    <a:pt x="32435" y="4111"/>
                  </a:cubicBezTo>
                  <a:cubicBezTo>
                    <a:pt x="31522" y="4864"/>
                    <a:pt x="30746" y="5777"/>
                    <a:pt x="30153" y="6827"/>
                  </a:cubicBezTo>
                  <a:cubicBezTo>
                    <a:pt x="30563" y="5343"/>
                    <a:pt x="30700" y="3768"/>
                    <a:pt x="30495" y="2239"/>
                  </a:cubicBezTo>
                  <a:cubicBezTo>
                    <a:pt x="30449" y="1897"/>
                    <a:pt x="30335" y="1508"/>
                    <a:pt x="30016" y="1417"/>
                  </a:cubicBezTo>
                  <a:cubicBezTo>
                    <a:pt x="29975" y="1406"/>
                    <a:pt x="29935" y="1401"/>
                    <a:pt x="29896" y="1401"/>
                  </a:cubicBezTo>
                  <a:cubicBezTo>
                    <a:pt x="29605" y="1401"/>
                    <a:pt x="29352" y="1683"/>
                    <a:pt x="29171" y="1965"/>
                  </a:cubicBezTo>
                  <a:cubicBezTo>
                    <a:pt x="28190" y="3517"/>
                    <a:pt x="27596" y="5343"/>
                    <a:pt x="27505" y="7215"/>
                  </a:cubicBezTo>
                  <a:cubicBezTo>
                    <a:pt x="27414" y="6165"/>
                    <a:pt x="27003" y="5161"/>
                    <a:pt x="26364" y="4339"/>
                  </a:cubicBezTo>
                  <a:cubicBezTo>
                    <a:pt x="26139" y="4045"/>
                    <a:pt x="25783" y="3764"/>
                    <a:pt x="25455" y="3764"/>
                  </a:cubicBezTo>
                  <a:cubicBezTo>
                    <a:pt x="25350" y="3764"/>
                    <a:pt x="25248" y="3793"/>
                    <a:pt x="25154" y="3859"/>
                  </a:cubicBezTo>
                  <a:cubicBezTo>
                    <a:pt x="24834" y="4065"/>
                    <a:pt x="24834" y="4499"/>
                    <a:pt x="24880" y="4864"/>
                  </a:cubicBezTo>
                  <a:cubicBezTo>
                    <a:pt x="25108" y="7192"/>
                    <a:pt x="25930" y="9474"/>
                    <a:pt x="27528" y="11346"/>
                  </a:cubicBezTo>
                  <a:cubicBezTo>
                    <a:pt x="24720" y="15820"/>
                    <a:pt x="21068" y="19700"/>
                    <a:pt x="18124" y="24105"/>
                  </a:cubicBezTo>
                  <a:cubicBezTo>
                    <a:pt x="17256" y="25429"/>
                    <a:pt x="16435" y="26776"/>
                    <a:pt x="15704" y="28191"/>
                  </a:cubicBezTo>
                  <a:cubicBezTo>
                    <a:pt x="16982" y="24562"/>
                    <a:pt x="17918" y="20819"/>
                    <a:pt x="18512" y="17030"/>
                  </a:cubicBezTo>
                  <a:cubicBezTo>
                    <a:pt x="19196" y="12602"/>
                    <a:pt x="19402" y="8059"/>
                    <a:pt x="18420" y="3723"/>
                  </a:cubicBezTo>
                  <a:cubicBezTo>
                    <a:pt x="18010" y="2011"/>
                    <a:pt x="17028" y="25"/>
                    <a:pt x="15271" y="2"/>
                  </a:cubicBezTo>
                  <a:cubicBezTo>
                    <a:pt x="15248" y="1"/>
                    <a:pt x="15226" y="1"/>
                    <a:pt x="15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 name="Google Shape;292;p18"/>
          <p:cNvSpPr/>
          <p:nvPr/>
        </p:nvSpPr>
        <p:spPr>
          <a:xfrm rot="570776">
            <a:off x="7535299" y="4249414"/>
            <a:ext cx="904250" cy="1339752"/>
          </a:xfrm>
          <a:custGeom>
            <a:avLst/>
            <a:gdLst/>
            <a:ahLst/>
            <a:cxnLst/>
            <a:rect l="l" t="t" r="r" b="b"/>
            <a:pathLst>
              <a:path w="33508" h="49646" extrusionOk="0">
                <a:moveTo>
                  <a:pt x="12973" y="0"/>
                </a:moveTo>
                <a:cubicBezTo>
                  <a:pt x="11302" y="0"/>
                  <a:pt x="9993" y="1496"/>
                  <a:pt x="9427" y="3059"/>
                </a:cubicBezTo>
                <a:cubicBezTo>
                  <a:pt x="8103" y="6574"/>
                  <a:pt x="9359" y="10729"/>
                  <a:pt x="11915" y="13468"/>
                </a:cubicBezTo>
                <a:cubicBezTo>
                  <a:pt x="13033" y="14654"/>
                  <a:pt x="14449" y="15796"/>
                  <a:pt x="14631" y="17416"/>
                </a:cubicBezTo>
                <a:cubicBezTo>
                  <a:pt x="14700" y="18078"/>
                  <a:pt x="14540" y="18740"/>
                  <a:pt x="14517" y="19402"/>
                </a:cubicBezTo>
                <a:cubicBezTo>
                  <a:pt x="14471" y="20794"/>
                  <a:pt x="14974" y="22232"/>
                  <a:pt x="15955" y="23282"/>
                </a:cubicBezTo>
                <a:cubicBezTo>
                  <a:pt x="17233" y="24675"/>
                  <a:pt x="19242" y="25382"/>
                  <a:pt x="20201" y="27026"/>
                </a:cubicBezTo>
                <a:cubicBezTo>
                  <a:pt x="21410" y="29103"/>
                  <a:pt x="20497" y="31910"/>
                  <a:pt x="21684" y="34010"/>
                </a:cubicBezTo>
                <a:cubicBezTo>
                  <a:pt x="23031" y="36407"/>
                  <a:pt x="26432" y="36749"/>
                  <a:pt x="28281" y="38781"/>
                </a:cubicBezTo>
                <a:cubicBezTo>
                  <a:pt x="29285" y="39831"/>
                  <a:pt x="29742" y="41269"/>
                  <a:pt x="30404" y="42570"/>
                </a:cubicBezTo>
                <a:cubicBezTo>
                  <a:pt x="31043" y="43871"/>
                  <a:pt x="32070" y="45172"/>
                  <a:pt x="33508" y="45400"/>
                </a:cubicBezTo>
                <a:cubicBezTo>
                  <a:pt x="32024" y="44487"/>
                  <a:pt x="31454" y="42501"/>
                  <a:pt x="31202" y="40744"/>
                </a:cubicBezTo>
                <a:cubicBezTo>
                  <a:pt x="30951" y="38986"/>
                  <a:pt x="30746" y="37046"/>
                  <a:pt x="29468" y="35814"/>
                </a:cubicBezTo>
                <a:cubicBezTo>
                  <a:pt x="28737" y="35106"/>
                  <a:pt x="27733" y="34764"/>
                  <a:pt x="26934" y="34147"/>
                </a:cubicBezTo>
                <a:cubicBezTo>
                  <a:pt x="26112" y="33485"/>
                  <a:pt x="25496" y="32549"/>
                  <a:pt x="25245" y="31522"/>
                </a:cubicBezTo>
                <a:cubicBezTo>
                  <a:pt x="24789" y="29582"/>
                  <a:pt x="25565" y="27437"/>
                  <a:pt x="24720" y="25656"/>
                </a:cubicBezTo>
                <a:cubicBezTo>
                  <a:pt x="23921" y="23967"/>
                  <a:pt x="21844" y="23054"/>
                  <a:pt x="21296" y="21251"/>
                </a:cubicBezTo>
                <a:cubicBezTo>
                  <a:pt x="20817" y="19745"/>
                  <a:pt x="21570" y="18124"/>
                  <a:pt x="21273" y="16572"/>
                </a:cubicBezTo>
                <a:cubicBezTo>
                  <a:pt x="20863" y="14312"/>
                  <a:pt x="18443" y="13011"/>
                  <a:pt x="17416" y="10934"/>
                </a:cubicBezTo>
                <a:cubicBezTo>
                  <a:pt x="16777" y="9656"/>
                  <a:pt x="16708" y="8195"/>
                  <a:pt x="16686" y="6757"/>
                </a:cubicBezTo>
                <a:cubicBezTo>
                  <a:pt x="16663" y="5319"/>
                  <a:pt x="16686" y="3858"/>
                  <a:pt x="16161" y="2534"/>
                </a:cubicBezTo>
                <a:cubicBezTo>
                  <a:pt x="15636" y="1188"/>
                  <a:pt x="14449" y="23"/>
                  <a:pt x="13011" y="1"/>
                </a:cubicBezTo>
                <a:cubicBezTo>
                  <a:pt x="12998" y="0"/>
                  <a:pt x="12985" y="0"/>
                  <a:pt x="12973" y="0"/>
                </a:cubicBezTo>
                <a:close/>
                <a:moveTo>
                  <a:pt x="4392" y="14708"/>
                </a:moveTo>
                <a:cubicBezTo>
                  <a:pt x="3463" y="14708"/>
                  <a:pt x="2560" y="14973"/>
                  <a:pt x="1826" y="15567"/>
                </a:cubicBezTo>
                <a:cubicBezTo>
                  <a:pt x="434" y="16686"/>
                  <a:pt x="0" y="18763"/>
                  <a:pt x="571" y="20452"/>
                </a:cubicBezTo>
                <a:cubicBezTo>
                  <a:pt x="1142" y="22141"/>
                  <a:pt x="2602" y="23442"/>
                  <a:pt x="4269" y="24127"/>
                </a:cubicBezTo>
                <a:cubicBezTo>
                  <a:pt x="5455" y="24629"/>
                  <a:pt x="6916" y="24926"/>
                  <a:pt x="7555" y="26067"/>
                </a:cubicBezTo>
                <a:cubicBezTo>
                  <a:pt x="8080" y="27026"/>
                  <a:pt x="7829" y="28236"/>
                  <a:pt x="8263" y="29263"/>
                </a:cubicBezTo>
                <a:cubicBezTo>
                  <a:pt x="9222" y="31454"/>
                  <a:pt x="12554" y="31203"/>
                  <a:pt x="14243" y="32892"/>
                </a:cubicBezTo>
                <a:cubicBezTo>
                  <a:pt x="15430" y="34102"/>
                  <a:pt x="15544" y="35996"/>
                  <a:pt x="16434" y="37434"/>
                </a:cubicBezTo>
                <a:cubicBezTo>
                  <a:pt x="17279" y="38804"/>
                  <a:pt x="18763" y="39648"/>
                  <a:pt x="20269" y="40242"/>
                </a:cubicBezTo>
                <a:cubicBezTo>
                  <a:pt x="21296" y="40652"/>
                  <a:pt x="22369" y="40972"/>
                  <a:pt x="23282" y="41565"/>
                </a:cubicBezTo>
                <a:cubicBezTo>
                  <a:pt x="25907" y="43186"/>
                  <a:pt x="27094" y="46678"/>
                  <a:pt x="29947" y="47865"/>
                </a:cubicBezTo>
                <a:cubicBezTo>
                  <a:pt x="27025" y="46176"/>
                  <a:pt x="27048" y="42068"/>
                  <a:pt x="24811" y="40082"/>
                </a:cubicBezTo>
                <a:cubicBezTo>
                  <a:pt x="23487" y="38895"/>
                  <a:pt x="21479" y="38621"/>
                  <a:pt x="20292" y="37320"/>
                </a:cubicBezTo>
                <a:cubicBezTo>
                  <a:pt x="18375" y="35243"/>
                  <a:pt x="19310" y="31568"/>
                  <a:pt x="17393" y="29491"/>
                </a:cubicBezTo>
                <a:cubicBezTo>
                  <a:pt x="16161" y="28167"/>
                  <a:pt x="14083" y="27893"/>
                  <a:pt x="12828" y="26592"/>
                </a:cubicBezTo>
                <a:cubicBezTo>
                  <a:pt x="11755" y="25474"/>
                  <a:pt x="11504" y="23853"/>
                  <a:pt x="11162" y="22347"/>
                </a:cubicBezTo>
                <a:cubicBezTo>
                  <a:pt x="10682" y="20087"/>
                  <a:pt x="9884" y="17759"/>
                  <a:pt x="8172" y="16207"/>
                </a:cubicBezTo>
                <a:cubicBezTo>
                  <a:pt x="7156" y="15272"/>
                  <a:pt x="5747" y="14708"/>
                  <a:pt x="4392" y="14708"/>
                </a:cubicBezTo>
                <a:close/>
                <a:moveTo>
                  <a:pt x="5136" y="34284"/>
                </a:moveTo>
                <a:cubicBezTo>
                  <a:pt x="2876" y="34307"/>
                  <a:pt x="1210" y="36955"/>
                  <a:pt x="1826" y="39123"/>
                </a:cubicBezTo>
                <a:cubicBezTo>
                  <a:pt x="2433" y="41257"/>
                  <a:pt x="4719" y="42639"/>
                  <a:pt x="6945" y="42639"/>
                </a:cubicBezTo>
                <a:cubicBezTo>
                  <a:pt x="6981" y="42639"/>
                  <a:pt x="7017" y="42639"/>
                  <a:pt x="7053" y="42638"/>
                </a:cubicBezTo>
                <a:cubicBezTo>
                  <a:pt x="7470" y="42623"/>
                  <a:pt x="7888" y="42566"/>
                  <a:pt x="8305" y="42566"/>
                </a:cubicBezTo>
                <a:cubicBezTo>
                  <a:pt x="8504" y="42566"/>
                  <a:pt x="8703" y="42579"/>
                  <a:pt x="8902" y="42615"/>
                </a:cubicBezTo>
                <a:cubicBezTo>
                  <a:pt x="10591" y="42889"/>
                  <a:pt x="11755" y="44647"/>
                  <a:pt x="13444" y="44966"/>
                </a:cubicBezTo>
                <a:cubicBezTo>
                  <a:pt x="13658" y="45009"/>
                  <a:pt x="13873" y="45027"/>
                  <a:pt x="14088" y="45027"/>
                </a:cubicBezTo>
                <a:cubicBezTo>
                  <a:pt x="15090" y="45027"/>
                  <a:pt x="16104" y="44644"/>
                  <a:pt x="17118" y="44644"/>
                </a:cubicBezTo>
                <a:cubicBezTo>
                  <a:pt x="17164" y="44644"/>
                  <a:pt x="17210" y="44645"/>
                  <a:pt x="17256" y="44647"/>
                </a:cubicBezTo>
                <a:cubicBezTo>
                  <a:pt x="20877" y="44738"/>
                  <a:pt x="23021" y="49646"/>
                  <a:pt x="26658" y="49646"/>
                </a:cubicBezTo>
                <a:cubicBezTo>
                  <a:pt x="26666" y="49646"/>
                  <a:pt x="26675" y="49646"/>
                  <a:pt x="26683" y="49646"/>
                </a:cubicBezTo>
                <a:cubicBezTo>
                  <a:pt x="25450" y="48550"/>
                  <a:pt x="24400" y="47363"/>
                  <a:pt x="23716" y="45994"/>
                </a:cubicBezTo>
                <a:cubicBezTo>
                  <a:pt x="23236" y="45058"/>
                  <a:pt x="22894" y="43939"/>
                  <a:pt x="21981" y="43414"/>
                </a:cubicBezTo>
                <a:cubicBezTo>
                  <a:pt x="21342" y="43026"/>
                  <a:pt x="20543" y="43003"/>
                  <a:pt x="19881" y="42684"/>
                </a:cubicBezTo>
                <a:cubicBezTo>
                  <a:pt x="18397" y="41999"/>
                  <a:pt x="17895" y="40036"/>
                  <a:pt x="16503" y="39169"/>
                </a:cubicBezTo>
                <a:cubicBezTo>
                  <a:pt x="15225" y="38393"/>
                  <a:pt x="13558" y="38712"/>
                  <a:pt x="12120" y="38279"/>
                </a:cubicBezTo>
                <a:cubicBezTo>
                  <a:pt x="9496" y="37480"/>
                  <a:pt x="7852" y="34284"/>
                  <a:pt x="5136" y="342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USTOM_3_1">
    <p:spTree>
      <p:nvGrpSpPr>
        <p:cNvPr id="1" name="Shape 314"/>
        <p:cNvGrpSpPr/>
        <p:nvPr/>
      </p:nvGrpSpPr>
      <p:grpSpPr>
        <a:xfrm>
          <a:off x="0" y="0"/>
          <a:ext cx="0" cy="0"/>
          <a:chOff x="0" y="0"/>
          <a:chExt cx="0" cy="0"/>
        </a:xfrm>
      </p:grpSpPr>
      <p:sp>
        <p:nvSpPr>
          <p:cNvPr id="315" name="Google Shape;315;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6" name="Google Shape;316;p20"/>
          <p:cNvSpPr/>
          <p:nvPr/>
        </p:nvSpPr>
        <p:spPr>
          <a:xfrm>
            <a:off x="2911926" y="4947401"/>
            <a:ext cx="174640" cy="113416"/>
          </a:xfrm>
          <a:custGeom>
            <a:avLst/>
            <a:gdLst/>
            <a:ahLst/>
            <a:cxnLst/>
            <a:rect l="l" t="t" r="r" b="b"/>
            <a:pathLst>
              <a:path w="8720" h="5663" extrusionOk="0">
                <a:moveTo>
                  <a:pt x="5592" y="207"/>
                </a:moveTo>
                <a:cubicBezTo>
                  <a:pt x="5958" y="207"/>
                  <a:pt x="6323" y="230"/>
                  <a:pt x="6688" y="298"/>
                </a:cubicBezTo>
                <a:cubicBezTo>
                  <a:pt x="7053" y="344"/>
                  <a:pt x="7487" y="435"/>
                  <a:pt x="7829" y="686"/>
                </a:cubicBezTo>
                <a:cubicBezTo>
                  <a:pt x="8035" y="823"/>
                  <a:pt x="8217" y="1097"/>
                  <a:pt x="8263" y="1371"/>
                </a:cubicBezTo>
                <a:cubicBezTo>
                  <a:pt x="5707" y="1417"/>
                  <a:pt x="3150" y="1599"/>
                  <a:pt x="617" y="1965"/>
                </a:cubicBezTo>
                <a:cubicBezTo>
                  <a:pt x="845" y="1736"/>
                  <a:pt x="1096" y="1554"/>
                  <a:pt x="1256" y="1440"/>
                </a:cubicBezTo>
                <a:cubicBezTo>
                  <a:pt x="2534" y="641"/>
                  <a:pt x="4086" y="207"/>
                  <a:pt x="5592" y="207"/>
                </a:cubicBezTo>
                <a:close/>
                <a:moveTo>
                  <a:pt x="8263" y="1577"/>
                </a:moveTo>
                <a:cubicBezTo>
                  <a:pt x="8263" y="1622"/>
                  <a:pt x="8263" y="1645"/>
                  <a:pt x="8240" y="1668"/>
                </a:cubicBezTo>
                <a:cubicBezTo>
                  <a:pt x="8172" y="1942"/>
                  <a:pt x="7943" y="2170"/>
                  <a:pt x="7738" y="2353"/>
                </a:cubicBezTo>
                <a:cubicBezTo>
                  <a:pt x="7213" y="2764"/>
                  <a:pt x="6711" y="3129"/>
                  <a:pt x="6414" y="3243"/>
                </a:cubicBezTo>
                <a:cubicBezTo>
                  <a:pt x="5119" y="3770"/>
                  <a:pt x="3698" y="4043"/>
                  <a:pt x="2292" y="4043"/>
                </a:cubicBezTo>
                <a:cubicBezTo>
                  <a:pt x="2236" y="4043"/>
                  <a:pt x="2179" y="4043"/>
                  <a:pt x="2123" y="4042"/>
                </a:cubicBezTo>
                <a:cubicBezTo>
                  <a:pt x="1735" y="4019"/>
                  <a:pt x="1324" y="3996"/>
                  <a:pt x="959" y="3836"/>
                </a:cubicBezTo>
                <a:cubicBezTo>
                  <a:pt x="571" y="3654"/>
                  <a:pt x="297" y="3334"/>
                  <a:pt x="229" y="2992"/>
                </a:cubicBezTo>
                <a:cubicBezTo>
                  <a:pt x="183" y="2695"/>
                  <a:pt x="274" y="2444"/>
                  <a:pt x="434" y="2193"/>
                </a:cubicBezTo>
                <a:cubicBezTo>
                  <a:pt x="3013" y="1828"/>
                  <a:pt x="5661" y="1622"/>
                  <a:pt x="8263" y="1577"/>
                </a:cubicBezTo>
                <a:close/>
                <a:moveTo>
                  <a:pt x="8377" y="1942"/>
                </a:moveTo>
                <a:cubicBezTo>
                  <a:pt x="8423" y="2353"/>
                  <a:pt x="8468" y="2764"/>
                  <a:pt x="8491" y="3174"/>
                </a:cubicBezTo>
                <a:cubicBezTo>
                  <a:pt x="8514" y="3311"/>
                  <a:pt x="8514" y="3425"/>
                  <a:pt x="8468" y="3540"/>
                </a:cubicBezTo>
                <a:cubicBezTo>
                  <a:pt x="8446" y="3631"/>
                  <a:pt x="8354" y="3722"/>
                  <a:pt x="8240" y="3813"/>
                </a:cubicBezTo>
                <a:cubicBezTo>
                  <a:pt x="8035" y="3996"/>
                  <a:pt x="7784" y="4179"/>
                  <a:pt x="7441" y="4361"/>
                </a:cubicBezTo>
                <a:cubicBezTo>
                  <a:pt x="6193" y="5075"/>
                  <a:pt x="4756" y="5461"/>
                  <a:pt x="3323" y="5461"/>
                </a:cubicBezTo>
                <a:cubicBezTo>
                  <a:pt x="3105" y="5461"/>
                  <a:pt x="2888" y="5452"/>
                  <a:pt x="2671" y="5434"/>
                </a:cubicBezTo>
                <a:cubicBezTo>
                  <a:pt x="2169" y="5388"/>
                  <a:pt x="1758" y="5320"/>
                  <a:pt x="1393" y="5206"/>
                </a:cubicBezTo>
                <a:cubicBezTo>
                  <a:pt x="936" y="5046"/>
                  <a:pt x="639" y="4863"/>
                  <a:pt x="480" y="4612"/>
                </a:cubicBezTo>
                <a:cubicBezTo>
                  <a:pt x="274" y="4293"/>
                  <a:pt x="251" y="3928"/>
                  <a:pt x="251" y="3540"/>
                </a:cubicBezTo>
                <a:lnTo>
                  <a:pt x="251" y="3540"/>
                </a:lnTo>
                <a:cubicBezTo>
                  <a:pt x="388" y="3745"/>
                  <a:pt x="594" y="3905"/>
                  <a:pt x="868" y="4019"/>
                </a:cubicBezTo>
                <a:cubicBezTo>
                  <a:pt x="1256" y="4202"/>
                  <a:pt x="1735" y="4247"/>
                  <a:pt x="2123" y="4247"/>
                </a:cubicBezTo>
                <a:lnTo>
                  <a:pt x="2374" y="4247"/>
                </a:lnTo>
                <a:cubicBezTo>
                  <a:pt x="3789" y="4247"/>
                  <a:pt x="5204" y="3973"/>
                  <a:pt x="6505" y="3425"/>
                </a:cubicBezTo>
                <a:cubicBezTo>
                  <a:pt x="6871" y="3289"/>
                  <a:pt x="7441" y="2855"/>
                  <a:pt x="7852" y="2512"/>
                </a:cubicBezTo>
                <a:cubicBezTo>
                  <a:pt x="8058" y="2353"/>
                  <a:pt x="8240" y="2170"/>
                  <a:pt x="8377" y="1942"/>
                </a:cubicBezTo>
                <a:close/>
                <a:moveTo>
                  <a:pt x="5642" y="0"/>
                </a:moveTo>
                <a:cubicBezTo>
                  <a:pt x="4073" y="0"/>
                  <a:pt x="2479" y="440"/>
                  <a:pt x="1142" y="1257"/>
                </a:cubicBezTo>
                <a:cubicBezTo>
                  <a:pt x="708" y="1531"/>
                  <a:pt x="23" y="2079"/>
                  <a:pt x="0" y="2786"/>
                </a:cubicBezTo>
                <a:cubicBezTo>
                  <a:pt x="0" y="2809"/>
                  <a:pt x="0" y="2832"/>
                  <a:pt x="0" y="2832"/>
                </a:cubicBezTo>
                <a:cubicBezTo>
                  <a:pt x="23" y="3037"/>
                  <a:pt x="23" y="3243"/>
                  <a:pt x="23" y="3448"/>
                </a:cubicBezTo>
                <a:cubicBezTo>
                  <a:pt x="46" y="3882"/>
                  <a:pt x="46" y="4338"/>
                  <a:pt x="297" y="4726"/>
                </a:cubicBezTo>
                <a:cubicBezTo>
                  <a:pt x="502" y="5023"/>
                  <a:pt x="822" y="5229"/>
                  <a:pt x="1324" y="5388"/>
                </a:cubicBezTo>
                <a:cubicBezTo>
                  <a:pt x="1712" y="5525"/>
                  <a:pt x="2146" y="5594"/>
                  <a:pt x="2648" y="5640"/>
                </a:cubicBezTo>
                <a:cubicBezTo>
                  <a:pt x="2876" y="5662"/>
                  <a:pt x="3082" y="5662"/>
                  <a:pt x="3310" y="5662"/>
                </a:cubicBezTo>
                <a:cubicBezTo>
                  <a:pt x="4794" y="5662"/>
                  <a:pt x="6277" y="5274"/>
                  <a:pt x="7555" y="4544"/>
                </a:cubicBezTo>
                <a:cubicBezTo>
                  <a:pt x="7898" y="4361"/>
                  <a:pt x="8149" y="4179"/>
                  <a:pt x="8377" y="3973"/>
                </a:cubicBezTo>
                <a:cubicBezTo>
                  <a:pt x="8514" y="3882"/>
                  <a:pt x="8628" y="3768"/>
                  <a:pt x="8674" y="3608"/>
                </a:cubicBezTo>
                <a:cubicBezTo>
                  <a:pt x="8720" y="3448"/>
                  <a:pt x="8720" y="3289"/>
                  <a:pt x="8720" y="3174"/>
                </a:cubicBezTo>
                <a:cubicBezTo>
                  <a:pt x="8651" y="2490"/>
                  <a:pt x="8583" y="1828"/>
                  <a:pt x="8468" y="1143"/>
                </a:cubicBezTo>
                <a:cubicBezTo>
                  <a:pt x="8468" y="1120"/>
                  <a:pt x="8423" y="1074"/>
                  <a:pt x="8400" y="1074"/>
                </a:cubicBezTo>
                <a:cubicBezTo>
                  <a:pt x="8286" y="846"/>
                  <a:pt x="8126" y="641"/>
                  <a:pt x="7943" y="504"/>
                </a:cubicBezTo>
                <a:cubicBezTo>
                  <a:pt x="7578" y="230"/>
                  <a:pt x="7099" y="139"/>
                  <a:pt x="6711" y="70"/>
                </a:cubicBezTo>
                <a:cubicBezTo>
                  <a:pt x="6358" y="23"/>
                  <a:pt x="6001" y="0"/>
                  <a:pt x="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0"/>
          <p:cNvSpPr/>
          <p:nvPr/>
        </p:nvSpPr>
        <p:spPr>
          <a:xfrm>
            <a:off x="279440" y="999194"/>
            <a:ext cx="122989" cy="192024"/>
          </a:xfrm>
          <a:custGeom>
            <a:avLst/>
            <a:gdLst/>
            <a:ahLst/>
            <a:cxnLst/>
            <a:rect l="l" t="t" r="r" b="b"/>
            <a:pathLst>
              <a:path w="6141" h="9588" extrusionOk="0">
                <a:moveTo>
                  <a:pt x="5935" y="366"/>
                </a:moveTo>
                <a:lnTo>
                  <a:pt x="5935" y="366"/>
                </a:lnTo>
                <a:cubicBezTo>
                  <a:pt x="5821" y="3356"/>
                  <a:pt x="5547" y="6369"/>
                  <a:pt x="5090" y="9336"/>
                </a:cubicBezTo>
                <a:cubicBezTo>
                  <a:pt x="3424" y="8811"/>
                  <a:pt x="1826" y="8081"/>
                  <a:pt x="274" y="7373"/>
                </a:cubicBezTo>
                <a:cubicBezTo>
                  <a:pt x="1895" y="4840"/>
                  <a:pt x="3789" y="2489"/>
                  <a:pt x="5935" y="366"/>
                </a:cubicBezTo>
                <a:close/>
                <a:moveTo>
                  <a:pt x="6095" y="1"/>
                </a:moveTo>
                <a:cubicBezTo>
                  <a:pt x="6049" y="1"/>
                  <a:pt x="6003" y="1"/>
                  <a:pt x="5958" y="24"/>
                </a:cubicBezTo>
                <a:cubicBezTo>
                  <a:pt x="3721" y="2238"/>
                  <a:pt x="1712" y="4703"/>
                  <a:pt x="23" y="7350"/>
                </a:cubicBezTo>
                <a:cubicBezTo>
                  <a:pt x="0" y="7396"/>
                  <a:pt x="0" y="7419"/>
                  <a:pt x="23" y="7442"/>
                </a:cubicBezTo>
                <a:cubicBezTo>
                  <a:pt x="23" y="7465"/>
                  <a:pt x="46" y="7510"/>
                  <a:pt x="69" y="7510"/>
                </a:cubicBezTo>
                <a:cubicBezTo>
                  <a:pt x="1689" y="8264"/>
                  <a:pt x="3378" y="9040"/>
                  <a:pt x="5159" y="9565"/>
                </a:cubicBezTo>
                <a:cubicBezTo>
                  <a:pt x="5159" y="9587"/>
                  <a:pt x="5182" y="9587"/>
                  <a:pt x="5182" y="9587"/>
                </a:cubicBezTo>
                <a:cubicBezTo>
                  <a:pt x="5204" y="9587"/>
                  <a:pt x="5227" y="9565"/>
                  <a:pt x="5250" y="9565"/>
                </a:cubicBezTo>
                <a:cubicBezTo>
                  <a:pt x="5273" y="9542"/>
                  <a:pt x="5296" y="9519"/>
                  <a:pt x="5296" y="9496"/>
                </a:cubicBezTo>
                <a:cubicBezTo>
                  <a:pt x="5752" y="6392"/>
                  <a:pt x="6049" y="3242"/>
                  <a:pt x="6140" y="115"/>
                </a:cubicBezTo>
                <a:cubicBezTo>
                  <a:pt x="6140" y="69"/>
                  <a:pt x="6117" y="24"/>
                  <a:pt x="6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0"/>
          <p:cNvSpPr/>
          <p:nvPr/>
        </p:nvSpPr>
        <p:spPr>
          <a:xfrm flipH="1">
            <a:off x="5894099" y="364705"/>
            <a:ext cx="164586" cy="54655"/>
          </a:xfrm>
          <a:custGeom>
            <a:avLst/>
            <a:gdLst/>
            <a:ahLst/>
            <a:cxnLst/>
            <a:rect l="l" t="t" r="r" b="b"/>
            <a:pathLst>
              <a:path w="8218" h="2729" extrusionOk="0">
                <a:moveTo>
                  <a:pt x="3698" y="948"/>
                </a:moveTo>
                <a:cubicBezTo>
                  <a:pt x="3835" y="1017"/>
                  <a:pt x="3972" y="1131"/>
                  <a:pt x="4064" y="1245"/>
                </a:cubicBezTo>
                <a:cubicBezTo>
                  <a:pt x="4315" y="1496"/>
                  <a:pt x="4406" y="1839"/>
                  <a:pt x="4315" y="2113"/>
                </a:cubicBezTo>
                <a:cubicBezTo>
                  <a:pt x="4269" y="2272"/>
                  <a:pt x="4132" y="2409"/>
                  <a:pt x="3995" y="2478"/>
                </a:cubicBezTo>
                <a:cubicBezTo>
                  <a:pt x="3927" y="2501"/>
                  <a:pt x="3858" y="2512"/>
                  <a:pt x="3793" y="2512"/>
                </a:cubicBezTo>
                <a:cubicBezTo>
                  <a:pt x="3727" y="2512"/>
                  <a:pt x="3664" y="2501"/>
                  <a:pt x="3607" y="2478"/>
                </a:cubicBezTo>
                <a:cubicBezTo>
                  <a:pt x="3288" y="2341"/>
                  <a:pt x="3219" y="1861"/>
                  <a:pt x="3379" y="1473"/>
                </a:cubicBezTo>
                <a:cubicBezTo>
                  <a:pt x="3447" y="1291"/>
                  <a:pt x="3562" y="1108"/>
                  <a:pt x="3698" y="948"/>
                </a:cubicBezTo>
                <a:close/>
                <a:moveTo>
                  <a:pt x="5462" y="0"/>
                </a:moveTo>
                <a:cubicBezTo>
                  <a:pt x="5246" y="0"/>
                  <a:pt x="5022" y="24"/>
                  <a:pt x="4794" y="81"/>
                </a:cubicBezTo>
                <a:cubicBezTo>
                  <a:pt x="4360" y="172"/>
                  <a:pt x="3950" y="401"/>
                  <a:pt x="3653" y="697"/>
                </a:cubicBezTo>
                <a:cubicBezTo>
                  <a:pt x="3420" y="620"/>
                  <a:pt x="3177" y="574"/>
                  <a:pt x="2923" y="574"/>
                </a:cubicBezTo>
                <a:cubicBezTo>
                  <a:pt x="2804" y="574"/>
                  <a:pt x="2682" y="584"/>
                  <a:pt x="2557" y="606"/>
                </a:cubicBezTo>
                <a:cubicBezTo>
                  <a:pt x="1918" y="697"/>
                  <a:pt x="1347" y="1063"/>
                  <a:pt x="982" y="1336"/>
                </a:cubicBezTo>
                <a:cubicBezTo>
                  <a:pt x="617" y="1588"/>
                  <a:pt x="183" y="1976"/>
                  <a:pt x="1" y="2501"/>
                </a:cubicBezTo>
                <a:cubicBezTo>
                  <a:pt x="1" y="2546"/>
                  <a:pt x="24" y="2615"/>
                  <a:pt x="69" y="2615"/>
                </a:cubicBezTo>
                <a:cubicBezTo>
                  <a:pt x="86" y="2620"/>
                  <a:pt x="102" y="2623"/>
                  <a:pt x="116" y="2623"/>
                </a:cubicBezTo>
                <a:cubicBezTo>
                  <a:pt x="159" y="2623"/>
                  <a:pt x="189" y="2598"/>
                  <a:pt x="206" y="2546"/>
                </a:cubicBezTo>
                <a:cubicBezTo>
                  <a:pt x="366" y="2090"/>
                  <a:pt x="777" y="1747"/>
                  <a:pt x="1119" y="1496"/>
                </a:cubicBezTo>
                <a:cubicBezTo>
                  <a:pt x="1667" y="1108"/>
                  <a:pt x="2146" y="880"/>
                  <a:pt x="2603" y="811"/>
                </a:cubicBezTo>
                <a:cubicBezTo>
                  <a:pt x="2702" y="796"/>
                  <a:pt x="2803" y="789"/>
                  <a:pt x="2905" y="789"/>
                </a:cubicBezTo>
                <a:cubicBezTo>
                  <a:pt x="3108" y="789"/>
                  <a:pt x="3310" y="819"/>
                  <a:pt x="3493" y="880"/>
                </a:cubicBezTo>
                <a:cubicBezTo>
                  <a:pt x="3356" y="1040"/>
                  <a:pt x="3242" y="1222"/>
                  <a:pt x="3173" y="1405"/>
                </a:cubicBezTo>
                <a:cubicBezTo>
                  <a:pt x="2991" y="1861"/>
                  <a:pt x="3082" y="2478"/>
                  <a:pt x="3516" y="2683"/>
                </a:cubicBezTo>
                <a:cubicBezTo>
                  <a:pt x="3607" y="2706"/>
                  <a:pt x="3698" y="2729"/>
                  <a:pt x="3767" y="2729"/>
                </a:cubicBezTo>
                <a:cubicBezTo>
                  <a:pt x="3881" y="2729"/>
                  <a:pt x="3972" y="2706"/>
                  <a:pt x="4064" y="2660"/>
                </a:cubicBezTo>
                <a:cubicBezTo>
                  <a:pt x="4292" y="2569"/>
                  <a:pt x="4452" y="2386"/>
                  <a:pt x="4520" y="2181"/>
                </a:cubicBezTo>
                <a:cubicBezTo>
                  <a:pt x="4634" y="1839"/>
                  <a:pt x="4520" y="1405"/>
                  <a:pt x="4223" y="1085"/>
                </a:cubicBezTo>
                <a:cubicBezTo>
                  <a:pt x="4109" y="971"/>
                  <a:pt x="3995" y="880"/>
                  <a:pt x="3858" y="789"/>
                </a:cubicBezTo>
                <a:cubicBezTo>
                  <a:pt x="4109" y="560"/>
                  <a:pt x="4475" y="355"/>
                  <a:pt x="4840" y="286"/>
                </a:cubicBezTo>
                <a:cubicBezTo>
                  <a:pt x="5051" y="237"/>
                  <a:pt x="5259" y="216"/>
                  <a:pt x="5460" y="216"/>
                </a:cubicBezTo>
                <a:cubicBezTo>
                  <a:pt x="5995" y="216"/>
                  <a:pt x="6477" y="365"/>
                  <a:pt x="6826" y="515"/>
                </a:cubicBezTo>
                <a:cubicBezTo>
                  <a:pt x="7191" y="675"/>
                  <a:pt x="7875" y="1040"/>
                  <a:pt x="8012" y="1702"/>
                </a:cubicBezTo>
                <a:cubicBezTo>
                  <a:pt x="8012" y="1770"/>
                  <a:pt x="8081" y="1793"/>
                  <a:pt x="8127" y="1793"/>
                </a:cubicBezTo>
                <a:cubicBezTo>
                  <a:pt x="8195" y="1770"/>
                  <a:pt x="8218" y="1724"/>
                  <a:pt x="8218" y="1656"/>
                </a:cubicBezTo>
                <a:cubicBezTo>
                  <a:pt x="8058" y="903"/>
                  <a:pt x="7328" y="492"/>
                  <a:pt x="6894" y="309"/>
                </a:cubicBezTo>
                <a:cubicBezTo>
                  <a:pt x="6531" y="161"/>
                  <a:pt x="6025" y="0"/>
                  <a:pt x="5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0"/>
          <p:cNvSpPr/>
          <p:nvPr/>
        </p:nvSpPr>
        <p:spPr>
          <a:xfrm flipH="1">
            <a:off x="5467076" y="4971615"/>
            <a:ext cx="68123" cy="64985"/>
          </a:xfrm>
          <a:custGeom>
            <a:avLst/>
            <a:gdLst/>
            <a:ahLst/>
            <a:cxnLst/>
            <a:rect l="l" t="t" r="r" b="b"/>
            <a:pathLst>
              <a:path w="5319" h="5074" extrusionOk="0">
                <a:moveTo>
                  <a:pt x="3013" y="212"/>
                </a:moveTo>
                <a:cubicBezTo>
                  <a:pt x="3378" y="212"/>
                  <a:pt x="3675" y="281"/>
                  <a:pt x="3949" y="418"/>
                </a:cubicBezTo>
                <a:cubicBezTo>
                  <a:pt x="4565" y="714"/>
                  <a:pt x="5022" y="1422"/>
                  <a:pt x="5067" y="2198"/>
                </a:cubicBezTo>
                <a:cubicBezTo>
                  <a:pt x="5113" y="3020"/>
                  <a:pt x="4816" y="3773"/>
                  <a:pt x="4291" y="4184"/>
                </a:cubicBezTo>
                <a:cubicBezTo>
                  <a:pt x="3766" y="4617"/>
                  <a:pt x="3105" y="4846"/>
                  <a:pt x="2420" y="4846"/>
                </a:cubicBezTo>
                <a:cubicBezTo>
                  <a:pt x="2392" y="4847"/>
                  <a:pt x="2364" y="4847"/>
                  <a:pt x="2337" y="4847"/>
                </a:cubicBezTo>
                <a:cubicBezTo>
                  <a:pt x="1705" y="4847"/>
                  <a:pt x="1103" y="4599"/>
                  <a:pt x="754" y="4184"/>
                </a:cubicBezTo>
                <a:cubicBezTo>
                  <a:pt x="502" y="3864"/>
                  <a:pt x="343" y="3430"/>
                  <a:pt x="297" y="2905"/>
                </a:cubicBezTo>
                <a:cubicBezTo>
                  <a:pt x="229" y="2221"/>
                  <a:pt x="365" y="1604"/>
                  <a:pt x="708" y="1171"/>
                </a:cubicBezTo>
                <a:cubicBezTo>
                  <a:pt x="1027" y="783"/>
                  <a:pt x="1530" y="486"/>
                  <a:pt x="2191" y="326"/>
                </a:cubicBezTo>
                <a:cubicBezTo>
                  <a:pt x="2488" y="258"/>
                  <a:pt x="2762" y="212"/>
                  <a:pt x="3013" y="212"/>
                </a:cubicBezTo>
                <a:close/>
                <a:moveTo>
                  <a:pt x="3043" y="1"/>
                </a:moveTo>
                <a:cubicBezTo>
                  <a:pt x="2763" y="1"/>
                  <a:pt x="2463" y="42"/>
                  <a:pt x="2146" y="121"/>
                </a:cubicBezTo>
                <a:cubicBezTo>
                  <a:pt x="1415" y="303"/>
                  <a:pt x="890" y="600"/>
                  <a:pt x="548" y="1034"/>
                </a:cubicBezTo>
                <a:cubicBezTo>
                  <a:pt x="183" y="1513"/>
                  <a:pt x="0" y="2175"/>
                  <a:pt x="69" y="2928"/>
                </a:cubicBezTo>
                <a:cubicBezTo>
                  <a:pt x="137" y="3499"/>
                  <a:pt x="320" y="3978"/>
                  <a:pt x="594" y="4321"/>
                </a:cubicBezTo>
                <a:cubicBezTo>
                  <a:pt x="1005" y="4800"/>
                  <a:pt x="1667" y="5074"/>
                  <a:pt x="2397" y="5074"/>
                </a:cubicBezTo>
                <a:lnTo>
                  <a:pt x="2420" y="5074"/>
                </a:lnTo>
                <a:cubicBezTo>
                  <a:pt x="3150" y="5051"/>
                  <a:pt x="3858" y="4800"/>
                  <a:pt x="4428" y="4343"/>
                </a:cubicBezTo>
                <a:cubicBezTo>
                  <a:pt x="4999" y="3887"/>
                  <a:pt x="5319" y="3088"/>
                  <a:pt x="5273" y="2198"/>
                </a:cubicBezTo>
                <a:cubicBezTo>
                  <a:pt x="5227" y="1331"/>
                  <a:pt x="4725" y="554"/>
                  <a:pt x="4040" y="212"/>
                </a:cubicBezTo>
                <a:cubicBezTo>
                  <a:pt x="3743" y="70"/>
                  <a:pt x="3409"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0"/>
          <p:cNvSpPr/>
          <p:nvPr/>
        </p:nvSpPr>
        <p:spPr>
          <a:xfrm rot="5735881">
            <a:off x="7001722" y="4811589"/>
            <a:ext cx="143061" cy="117729"/>
          </a:xfrm>
          <a:custGeom>
            <a:avLst/>
            <a:gdLst/>
            <a:ahLst/>
            <a:cxnLst/>
            <a:rect l="l" t="t" r="r" b="b"/>
            <a:pathLst>
              <a:path w="6141" h="9588" extrusionOk="0">
                <a:moveTo>
                  <a:pt x="5935" y="366"/>
                </a:moveTo>
                <a:lnTo>
                  <a:pt x="5935" y="366"/>
                </a:lnTo>
                <a:cubicBezTo>
                  <a:pt x="5821" y="3356"/>
                  <a:pt x="5547" y="6369"/>
                  <a:pt x="5090" y="9336"/>
                </a:cubicBezTo>
                <a:cubicBezTo>
                  <a:pt x="3424" y="8811"/>
                  <a:pt x="1826" y="8081"/>
                  <a:pt x="274" y="7373"/>
                </a:cubicBezTo>
                <a:cubicBezTo>
                  <a:pt x="1895" y="4840"/>
                  <a:pt x="3789" y="2489"/>
                  <a:pt x="5935" y="366"/>
                </a:cubicBezTo>
                <a:close/>
                <a:moveTo>
                  <a:pt x="6095" y="1"/>
                </a:moveTo>
                <a:cubicBezTo>
                  <a:pt x="6049" y="1"/>
                  <a:pt x="6003" y="1"/>
                  <a:pt x="5958" y="24"/>
                </a:cubicBezTo>
                <a:cubicBezTo>
                  <a:pt x="3721" y="2238"/>
                  <a:pt x="1712" y="4703"/>
                  <a:pt x="23" y="7350"/>
                </a:cubicBezTo>
                <a:cubicBezTo>
                  <a:pt x="0" y="7396"/>
                  <a:pt x="0" y="7419"/>
                  <a:pt x="23" y="7442"/>
                </a:cubicBezTo>
                <a:cubicBezTo>
                  <a:pt x="23" y="7465"/>
                  <a:pt x="46" y="7510"/>
                  <a:pt x="69" y="7510"/>
                </a:cubicBezTo>
                <a:cubicBezTo>
                  <a:pt x="1689" y="8264"/>
                  <a:pt x="3378" y="9040"/>
                  <a:pt x="5159" y="9565"/>
                </a:cubicBezTo>
                <a:cubicBezTo>
                  <a:pt x="5159" y="9587"/>
                  <a:pt x="5182" y="9587"/>
                  <a:pt x="5182" y="9587"/>
                </a:cubicBezTo>
                <a:cubicBezTo>
                  <a:pt x="5204" y="9587"/>
                  <a:pt x="5227" y="9565"/>
                  <a:pt x="5250" y="9565"/>
                </a:cubicBezTo>
                <a:cubicBezTo>
                  <a:pt x="5273" y="9542"/>
                  <a:pt x="5296" y="9519"/>
                  <a:pt x="5296" y="9496"/>
                </a:cubicBezTo>
                <a:cubicBezTo>
                  <a:pt x="5752" y="6392"/>
                  <a:pt x="6049" y="3242"/>
                  <a:pt x="6140" y="115"/>
                </a:cubicBezTo>
                <a:cubicBezTo>
                  <a:pt x="6140" y="69"/>
                  <a:pt x="6117" y="24"/>
                  <a:pt x="6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0"/>
          <p:cNvSpPr/>
          <p:nvPr/>
        </p:nvSpPr>
        <p:spPr>
          <a:xfrm flipH="1">
            <a:off x="8624320" y="2578906"/>
            <a:ext cx="68096" cy="64973"/>
          </a:xfrm>
          <a:custGeom>
            <a:avLst/>
            <a:gdLst/>
            <a:ahLst/>
            <a:cxnLst/>
            <a:rect l="l" t="t" r="r" b="b"/>
            <a:pathLst>
              <a:path w="5319" h="5074" extrusionOk="0">
                <a:moveTo>
                  <a:pt x="3013" y="212"/>
                </a:moveTo>
                <a:cubicBezTo>
                  <a:pt x="3378" y="212"/>
                  <a:pt x="3675" y="281"/>
                  <a:pt x="3949" y="418"/>
                </a:cubicBezTo>
                <a:cubicBezTo>
                  <a:pt x="4565" y="714"/>
                  <a:pt x="5022" y="1422"/>
                  <a:pt x="5067" y="2198"/>
                </a:cubicBezTo>
                <a:cubicBezTo>
                  <a:pt x="5113" y="3020"/>
                  <a:pt x="4816" y="3773"/>
                  <a:pt x="4291" y="4184"/>
                </a:cubicBezTo>
                <a:cubicBezTo>
                  <a:pt x="3766" y="4617"/>
                  <a:pt x="3105" y="4846"/>
                  <a:pt x="2420" y="4846"/>
                </a:cubicBezTo>
                <a:cubicBezTo>
                  <a:pt x="2392" y="4847"/>
                  <a:pt x="2364" y="4847"/>
                  <a:pt x="2337" y="4847"/>
                </a:cubicBezTo>
                <a:cubicBezTo>
                  <a:pt x="1705" y="4847"/>
                  <a:pt x="1103" y="4599"/>
                  <a:pt x="754" y="4184"/>
                </a:cubicBezTo>
                <a:cubicBezTo>
                  <a:pt x="502" y="3864"/>
                  <a:pt x="343" y="3430"/>
                  <a:pt x="297" y="2905"/>
                </a:cubicBezTo>
                <a:cubicBezTo>
                  <a:pt x="229" y="2221"/>
                  <a:pt x="365" y="1604"/>
                  <a:pt x="708" y="1171"/>
                </a:cubicBezTo>
                <a:cubicBezTo>
                  <a:pt x="1027" y="783"/>
                  <a:pt x="1530" y="486"/>
                  <a:pt x="2191" y="326"/>
                </a:cubicBezTo>
                <a:cubicBezTo>
                  <a:pt x="2488" y="258"/>
                  <a:pt x="2762" y="212"/>
                  <a:pt x="3013" y="212"/>
                </a:cubicBezTo>
                <a:close/>
                <a:moveTo>
                  <a:pt x="3043" y="1"/>
                </a:moveTo>
                <a:cubicBezTo>
                  <a:pt x="2763" y="1"/>
                  <a:pt x="2463" y="42"/>
                  <a:pt x="2146" y="121"/>
                </a:cubicBezTo>
                <a:cubicBezTo>
                  <a:pt x="1415" y="303"/>
                  <a:pt x="890" y="600"/>
                  <a:pt x="548" y="1034"/>
                </a:cubicBezTo>
                <a:cubicBezTo>
                  <a:pt x="183" y="1513"/>
                  <a:pt x="0" y="2175"/>
                  <a:pt x="69" y="2928"/>
                </a:cubicBezTo>
                <a:cubicBezTo>
                  <a:pt x="137" y="3499"/>
                  <a:pt x="320" y="3978"/>
                  <a:pt x="594" y="4321"/>
                </a:cubicBezTo>
                <a:cubicBezTo>
                  <a:pt x="1005" y="4800"/>
                  <a:pt x="1667" y="5074"/>
                  <a:pt x="2397" y="5074"/>
                </a:cubicBezTo>
                <a:lnTo>
                  <a:pt x="2420" y="5074"/>
                </a:lnTo>
                <a:cubicBezTo>
                  <a:pt x="3150" y="5051"/>
                  <a:pt x="3858" y="4800"/>
                  <a:pt x="4428" y="4343"/>
                </a:cubicBezTo>
                <a:cubicBezTo>
                  <a:pt x="4999" y="3887"/>
                  <a:pt x="5319" y="3088"/>
                  <a:pt x="5273" y="2198"/>
                </a:cubicBezTo>
                <a:cubicBezTo>
                  <a:pt x="5227" y="1331"/>
                  <a:pt x="4725" y="554"/>
                  <a:pt x="4040" y="212"/>
                </a:cubicBezTo>
                <a:cubicBezTo>
                  <a:pt x="3743" y="70"/>
                  <a:pt x="3409"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0"/>
          <p:cNvSpPr/>
          <p:nvPr/>
        </p:nvSpPr>
        <p:spPr>
          <a:xfrm>
            <a:off x="3851551" y="4542164"/>
            <a:ext cx="204519" cy="204519"/>
          </a:xfrm>
          <a:custGeom>
            <a:avLst/>
            <a:gdLst/>
            <a:ahLst/>
            <a:cxnLst/>
            <a:rect l="l" t="t" r="r" b="b"/>
            <a:pathLst>
              <a:path w="7579" h="7579" extrusionOk="0">
                <a:moveTo>
                  <a:pt x="2625" y="1"/>
                </a:moveTo>
                <a:cubicBezTo>
                  <a:pt x="2397" y="1"/>
                  <a:pt x="2214" y="183"/>
                  <a:pt x="2214" y="412"/>
                </a:cubicBezTo>
                <a:lnTo>
                  <a:pt x="2214" y="1781"/>
                </a:lnTo>
                <a:cubicBezTo>
                  <a:pt x="2214" y="2032"/>
                  <a:pt x="2032" y="2215"/>
                  <a:pt x="1804" y="2215"/>
                </a:cubicBezTo>
                <a:lnTo>
                  <a:pt x="411" y="2215"/>
                </a:lnTo>
                <a:cubicBezTo>
                  <a:pt x="183" y="2215"/>
                  <a:pt x="0" y="2397"/>
                  <a:pt x="0" y="2626"/>
                </a:cubicBezTo>
                <a:lnTo>
                  <a:pt x="0" y="4954"/>
                </a:lnTo>
                <a:cubicBezTo>
                  <a:pt x="0" y="5182"/>
                  <a:pt x="183" y="5365"/>
                  <a:pt x="411" y="5365"/>
                </a:cubicBezTo>
                <a:lnTo>
                  <a:pt x="1804" y="5365"/>
                </a:lnTo>
                <a:cubicBezTo>
                  <a:pt x="2032" y="5365"/>
                  <a:pt x="2214" y="5547"/>
                  <a:pt x="2214" y="5775"/>
                </a:cubicBezTo>
                <a:lnTo>
                  <a:pt x="2214" y="7168"/>
                </a:lnTo>
                <a:cubicBezTo>
                  <a:pt x="2214" y="7396"/>
                  <a:pt x="2397" y="7579"/>
                  <a:pt x="2625" y="7579"/>
                </a:cubicBezTo>
                <a:lnTo>
                  <a:pt x="4953" y="7579"/>
                </a:lnTo>
                <a:cubicBezTo>
                  <a:pt x="5182" y="7579"/>
                  <a:pt x="5364" y="7396"/>
                  <a:pt x="5364" y="7168"/>
                </a:cubicBezTo>
                <a:lnTo>
                  <a:pt x="5364" y="5775"/>
                </a:lnTo>
                <a:cubicBezTo>
                  <a:pt x="5364" y="5547"/>
                  <a:pt x="5570" y="5365"/>
                  <a:pt x="5798" y="5365"/>
                </a:cubicBezTo>
                <a:lnTo>
                  <a:pt x="7168" y="5365"/>
                </a:lnTo>
                <a:cubicBezTo>
                  <a:pt x="7396" y="5365"/>
                  <a:pt x="7578" y="5182"/>
                  <a:pt x="7578" y="4954"/>
                </a:cubicBezTo>
                <a:lnTo>
                  <a:pt x="7578" y="2626"/>
                </a:lnTo>
                <a:cubicBezTo>
                  <a:pt x="7578" y="2397"/>
                  <a:pt x="7396" y="2215"/>
                  <a:pt x="7168" y="2215"/>
                </a:cubicBezTo>
                <a:lnTo>
                  <a:pt x="5798" y="2215"/>
                </a:lnTo>
                <a:cubicBezTo>
                  <a:pt x="5570" y="2215"/>
                  <a:pt x="5364" y="2032"/>
                  <a:pt x="5364" y="1781"/>
                </a:cubicBezTo>
                <a:lnTo>
                  <a:pt x="5364" y="412"/>
                </a:lnTo>
                <a:cubicBezTo>
                  <a:pt x="5364" y="183"/>
                  <a:pt x="5182" y="1"/>
                  <a:pt x="49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3" name="Google Shape;323;p20"/>
          <p:cNvGrpSpPr/>
          <p:nvPr/>
        </p:nvGrpSpPr>
        <p:grpSpPr>
          <a:xfrm rot="-1821919">
            <a:off x="-307246" y="3106590"/>
            <a:ext cx="1299622" cy="2651890"/>
            <a:chOff x="8154826" y="3096390"/>
            <a:chExt cx="1299652" cy="2651951"/>
          </a:xfrm>
        </p:grpSpPr>
        <p:sp>
          <p:nvSpPr>
            <p:cNvPr id="324" name="Google Shape;324;p20"/>
            <p:cNvSpPr/>
            <p:nvPr/>
          </p:nvSpPr>
          <p:spPr>
            <a:xfrm>
              <a:off x="8761530" y="3096390"/>
              <a:ext cx="692948" cy="785102"/>
            </a:xfrm>
            <a:custGeom>
              <a:avLst/>
              <a:gdLst/>
              <a:ahLst/>
              <a:cxnLst/>
              <a:rect l="l" t="t" r="r" b="b"/>
              <a:pathLst>
                <a:path w="25679" h="29094" extrusionOk="0">
                  <a:moveTo>
                    <a:pt x="15362" y="0"/>
                  </a:moveTo>
                  <a:cubicBezTo>
                    <a:pt x="14997" y="0"/>
                    <a:pt x="14631" y="16"/>
                    <a:pt x="14266" y="43"/>
                  </a:cubicBezTo>
                  <a:cubicBezTo>
                    <a:pt x="13581" y="112"/>
                    <a:pt x="12897" y="203"/>
                    <a:pt x="12280" y="500"/>
                  </a:cubicBezTo>
                  <a:cubicBezTo>
                    <a:pt x="11504" y="888"/>
                    <a:pt x="10911" y="1550"/>
                    <a:pt x="10409" y="2234"/>
                  </a:cubicBezTo>
                  <a:cubicBezTo>
                    <a:pt x="8080" y="5498"/>
                    <a:pt x="7533" y="9653"/>
                    <a:pt x="6254" y="13464"/>
                  </a:cubicBezTo>
                  <a:cubicBezTo>
                    <a:pt x="6232" y="13533"/>
                    <a:pt x="6186" y="13624"/>
                    <a:pt x="6140" y="13693"/>
                  </a:cubicBezTo>
                  <a:cubicBezTo>
                    <a:pt x="6088" y="13737"/>
                    <a:pt x="6021" y="13758"/>
                    <a:pt x="5951" y="13758"/>
                  </a:cubicBezTo>
                  <a:cubicBezTo>
                    <a:pt x="5806" y="13758"/>
                    <a:pt x="5647" y="13671"/>
                    <a:pt x="5570" y="13533"/>
                  </a:cubicBezTo>
                  <a:cubicBezTo>
                    <a:pt x="5456" y="13350"/>
                    <a:pt x="5478" y="13099"/>
                    <a:pt x="5501" y="12871"/>
                  </a:cubicBezTo>
                  <a:cubicBezTo>
                    <a:pt x="5752" y="10383"/>
                    <a:pt x="6277" y="7941"/>
                    <a:pt x="7053" y="5544"/>
                  </a:cubicBezTo>
                  <a:cubicBezTo>
                    <a:pt x="7259" y="4928"/>
                    <a:pt x="7464" y="4289"/>
                    <a:pt x="7487" y="3627"/>
                  </a:cubicBezTo>
                  <a:cubicBezTo>
                    <a:pt x="7510" y="2965"/>
                    <a:pt x="7282" y="2257"/>
                    <a:pt x="6734" y="1869"/>
                  </a:cubicBezTo>
                  <a:cubicBezTo>
                    <a:pt x="6438" y="1663"/>
                    <a:pt x="6097" y="1577"/>
                    <a:pt x="5742" y="1577"/>
                  </a:cubicBezTo>
                  <a:cubicBezTo>
                    <a:pt x="5195" y="1577"/>
                    <a:pt x="4617" y="1784"/>
                    <a:pt x="4132" y="2075"/>
                  </a:cubicBezTo>
                  <a:cubicBezTo>
                    <a:pt x="3196" y="2622"/>
                    <a:pt x="2443" y="3467"/>
                    <a:pt x="1872" y="4403"/>
                  </a:cubicBezTo>
                  <a:cubicBezTo>
                    <a:pt x="0" y="7461"/>
                    <a:pt x="137" y="11296"/>
                    <a:pt x="662" y="14834"/>
                  </a:cubicBezTo>
                  <a:cubicBezTo>
                    <a:pt x="1233" y="18509"/>
                    <a:pt x="2169" y="22138"/>
                    <a:pt x="3470" y="25608"/>
                  </a:cubicBezTo>
                  <a:cubicBezTo>
                    <a:pt x="3903" y="26772"/>
                    <a:pt x="4588" y="28164"/>
                    <a:pt x="5958" y="28735"/>
                  </a:cubicBezTo>
                  <a:cubicBezTo>
                    <a:pt x="6548" y="28997"/>
                    <a:pt x="7176" y="29093"/>
                    <a:pt x="7811" y="29093"/>
                  </a:cubicBezTo>
                  <a:cubicBezTo>
                    <a:pt x="8281" y="29093"/>
                    <a:pt x="8756" y="29041"/>
                    <a:pt x="9222" y="28963"/>
                  </a:cubicBezTo>
                  <a:cubicBezTo>
                    <a:pt x="13673" y="28255"/>
                    <a:pt x="17485" y="25379"/>
                    <a:pt x="20657" y="22161"/>
                  </a:cubicBezTo>
                  <a:cubicBezTo>
                    <a:pt x="22050" y="20746"/>
                    <a:pt x="23351" y="19216"/>
                    <a:pt x="24264" y="17459"/>
                  </a:cubicBezTo>
                  <a:cubicBezTo>
                    <a:pt x="25177" y="15701"/>
                    <a:pt x="25679" y="13670"/>
                    <a:pt x="25382" y="11730"/>
                  </a:cubicBezTo>
                  <a:cubicBezTo>
                    <a:pt x="25291" y="11182"/>
                    <a:pt x="25108" y="10611"/>
                    <a:pt x="24652" y="10337"/>
                  </a:cubicBezTo>
                  <a:cubicBezTo>
                    <a:pt x="24472" y="10236"/>
                    <a:pt x="24273" y="10190"/>
                    <a:pt x="24071" y="10190"/>
                  </a:cubicBezTo>
                  <a:cubicBezTo>
                    <a:pt x="23686" y="10190"/>
                    <a:pt x="23293" y="10356"/>
                    <a:pt x="23008" y="10611"/>
                  </a:cubicBezTo>
                  <a:cubicBezTo>
                    <a:pt x="22552" y="10999"/>
                    <a:pt x="22278" y="11524"/>
                    <a:pt x="22004" y="12049"/>
                  </a:cubicBezTo>
                  <a:cubicBezTo>
                    <a:pt x="20885" y="14241"/>
                    <a:pt x="19516" y="16295"/>
                    <a:pt x="17918" y="18166"/>
                  </a:cubicBezTo>
                  <a:cubicBezTo>
                    <a:pt x="19288" y="15222"/>
                    <a:pt x="20657" y="12255"/>
                    <a:pt x="21639" y="9173"/>
                  </a:cubicBezTo>
                  <a:cubicBezTo>
                    <a:pt x="22232" y="7347"/>
                    <a:pt x="22643" y="5316"/>
                    <a:pt x="21913" y="3558"/>
                  </a:cubicBezTo>
                  <a:cubicBezTo>
                    <a:pt x="21342" y="2166"/>
                    <a:pt x="20087" y="1116"/>
                    <a:pt x="18694" y="568"/>
                  </a:cubicBezTo>
                  <a:cubicBezTo>
                    <a:pt x="17639" y="153"/>
                    <a:pt x="16505" y="0"/>
                    <a:pt x="15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0"/>
            <p:cNvSpPr/>
            <p:nvPr/>
          </p:nvSpPr>
          <p:spPr>
            <a:xfrm>
              <a:off x="8154826" y="3623515"/>
              <a:ext cx="1186935" cy="2124826"/>
            </a:xfrm>
            <a:custGeom>
              <a:avLst/>
              <a:gdLst/>
              <a:ahLst/>
              <a:cxnLst/>
              <a:rect l="l" t="t" r="r" b="b"/>
              <a:pathLst>
                <a:path w="43985" h="78741" extrusionOk="0">
                  <a:moveTo>
                    <a:pt x="15204" y="1"/>
                  </a:moveTo>
                  <a:cubicBezTo>
                    <a:pt x="14564" y="1"/>
                    <a:pt x="13931" y="314"/>
                    <a:pt x="13467" y="755"/>
                  </a:cubicBezTo>
                  <a:cubicBezTo>
                    <a:pt x="12303" y="1805"/>
                    <a:pt x="11938" y="3517"/>
                    <a:pt x="12098" y="5092"/>
                  </a:cubicBezTo>
                  <a:cubicBezTo>
                    <a:pt x="12280" y="6644"/>
                    <a:pt x="12874" y="8105"/>
                    <a:pt x="13376" y="9611"/>
                  </a:cubicBezTo>
                  <a:cubicBezTo>
                    <a:pt x="15727" y="16824"/>
                    <a:pt x="15248" y="24653"/>
                    <a:pt x="13833" y="32140"/>
                  </a:cubicBezTo>
                  <a:cubicBezTo>
                    <a:pt x="12098" y="36226"/>
                    <a:pt x="10957" y="40585"/>
                    <a:pt x="10432" y="44991"/>
                  </a:cubicBezTo>
                  <a:cubicBezTo>
                    <a:pt x="9929" y="41224"/>
                    <a:pt x="8811" y="37435"/>
                    <a:pt x="8583" y="33601"/>
                  </a:cubicBezTo>
                  <a:cubicBezTo>
                    <a:pt x="8332" y="29538"/>
                    <a:pt x="9062" y="25407"/>
                    <a:pt x="8103" y="21458"/>
                  </a:cubicBezTo>
                  <a:cubicBezTo>
                    <a:pt x="7838" y="20331"/>
                    <a:pt x="7124" y="19034"/>
                    <a:pt x="6003" y="19034"/>
                  </a:cubicBezTo>
                  <a:cubicBezTo>
                    <a:pt x="5966" y="19034"/>
                    <a:pt x="5928" y="19035"/>
                    <a:pt x="5889" y="19038"/>
                  </a:cubicBezTo>
                  <a:cubicBezTo>
                    <a:pt x="5364" y="19084"/>
                    <a:pt x="4908" y="19426"/>
                    <a:pt x="4565" y="19814"/>
                  </a:cubicBezTo>
                  <a:cubicBezTo>
                    <a:pt x="3516" y="21001"/>
                    <a:pt x="3264" y="22645"/>
                    <a:pt x="3173" y="24197"/>
                  </a:cubicBezTo>
                  <a:cubicBezTo>
                    <a:pt x="2945" y="28465"/>
                    <a:pt x="3607" y="32756"/>
                    <a:pt x="5136" y="36751"/>
                  </a:cubicBezTo>
                  <a:cubicBezTo>
                    <a:pt x="6711" y="40836"/>
                    <a:pt x="9199" y="44671"/>
                    <a:pt x="10135" y="48871"/>
                  </a:cubicBezTo>
                  <a:cubicBezTo>
                    <a:pt x="9929" y="55947"/>
                    <a:pt x="11482" y="63182"/>
                    <a:pt x="14905" y="69254"/>
                  </a:cubicBezTo>
                  <a:cubicBezTo>
                    <a:pt x="11938" y="66560"/>
                    <a:pt x="9678" y="63228"/>
                    <a:pt x="8240" y="59553"/>
                  </a:cubicBezTo>
                  <a:cubicBezTo>
                    <a:pt x="6985" y="56358"/>
                    <a:pt x="6346" y="52934"/>
                    <a:pt x="4976" y="49784"/>
                  </a:cubicBezTo>
                  <a:cubicBezTo>
                    <a:pt x="4680" y="49168"/>
                    <a:pt x="4337" y="48506"/>
                    <a:pt x="3698" y="48232"/>
                  </a:cubicBezTo>
                  <a:cubicBezTo>
                    <a:pt x="3521" y="48163"/>
                    <a:pt x="3337" y="48132"/>
                    <a:pt x="3153" y="48132"/>
                  </a:cubicBezTo>
                  <a:cubicBezTo>
                    <a:pt x="2600" y="48132"/>
                    <a:pt x="2043" y="48414"/>
                    <a:pt x="1667" y="48825"/>
                  </a:cubicBezTo>
                  <a:cubicBezTo>
                    <a:pt x="1164" y="49396"/>
                    <a:pt x="936" y="50149"/>
                    <a:pt x="799" y="50880"/>
                  </a:cubicBezTo>
                  <a:cubicBezTo>
                    <a:pt x="0" y="55148"/>
                    <a:pt x="1781" y="59599"/>
                    <a:pt x="4702" y="62794"/>
                  </a:cubicBezTo>
                  <a:cubicBezTo>
                    <a:pt x="7510" y="65899"/>
                    <a:pt x="11253" y="67998"/>
                    <a:pt x="15111" y="69619"/>
                  </a:cubicBezTo>
                  <a:cubicBezTo>
                    <a:pt x="17051" y="72952"/>
                    <a:pt x="19539" y="75919"/>
                    <a:pt x="22620" y="78293"/>
                  </a:cubicBezTo>
                  <a:cubicBezTo>
                    <a:pt x="22926" y="78526"/>
                    <a:pt x="23344" y="78740"/>
                    <a:pt x="23701" y="78740"/>
                  </a:cubicBezTo>
                  <a:cubicBezTo>
                    <a:pt x="23903" y="78740"/>
                    <a:pt x="24086" y="78671"/>
                    <a:pt x="24218" y="78498"/>
                  </a:cubicBezTo>
                  <a:cubicBezTo>
                    <a:pt x="19288" y="74960"/>
                    <a:pt x="15818" y="69665"/>
                    <a:pt x="13673" y="63981"/>
                  </a:cubicBezTo>
                  <a:cubicBezTo>
                    <a:pt x="13330" y="63045"/>
                    <a:pt x="13011" y="62087"/>
                    <a:pt x="12737" y="61128"/>
                  </a:cubicBezTo>
                  <a:cubicBezTo>
                    <a:pt x="12303" y="55148"/>
                    <a:pt x="13764" y="49122"/>
                    <a:pt x="17416" y="44534"/>
                  </a:cubicBezTo>
                  <a:cubicBezTo>
                    <a:pt x="19813" y="41476"/>
                    <a:pt x="23077" y="39170"/>
                    <a:pt x="25451" y="36089"/>
                  </a:cubicBezTo>
                  <a:cubicBezTo>
                    <a:pt x="26090" y="35244"/>
                    <a:pt x="26683" y="34103"/>
                    <a:pt x="26135" y="33190"/>
                  </a:cubicBezTo>
                  <a:cubicBezTo>
                    <a:pt x="25784" y="32575"/>
                    <a:pt x="25085" y="32364"/>
                    <a:pt x="24346" y="32364"/>
                  </a:cubicBezTo>
                  <a:cubicBezTo>
                    <a:pt x="23933" y="32364"/>
                    <a:pt x="23507" y="32430"/>
                    <a:pt x="23122" y="32528"/>
                  </a:cubicBezTo>
                  <a:cubicBezTo>
                    <a:pt x="19105" y="33624"/>
                    <a:pt x="15978" y="36910"/>
                    <a:pt x="13969" y="40563"/>
                  </a:cubicBezTo>
                  <a:cubicBezTo>
                    <a:pt x="12372" y="43507"/>
                    <a:pt x="11390" y="46771"/>
                    <a:pt x="11048" y="50081"/>
                  </a:cubicBezTo>
                  <a:cubicBezTo>
                    <a:pt x="10934" y="43986"/>
                    <a:pt x="12098" y="37846"/>
                    <a:pt x="14494" y="32231"/>
                  </a:cubicBezTo>
                  <a:cubicBezTo>
                    <a:pt x="17895" y="28077"/>
                    <a:pt x="22529" y="24904"/>
                    <a:pt x="27665" y="23147"/>
                  </a:cubicBezTo>
                  <a:cubicBezTo>
                    <a:pt x="32595" y="21481"/>
                    <a:pt x="38096" y="21047"/>
                    <a:pt x="42319" y="18011"/>
                  </a:cubicBezTo>
                  <a:cubicBezTo>
                    <a:pt x="42844" y="17623"/>
                    <a:pt x="43368" y="17189"/>
                    <a:pt x="43665" y="16596"/>
                  </a:cubicBezTo>
                  <a:cubicBezTo>
                    <a:pt x="43962" y="16003"/>
                    <a:pt x="43985" y="15226"/>
                    <a:pt x="43551" y="14724"/>
                  </a:cubicBezTo>
                  <a:cubicBezTo>
                    <a:pt x="43277" y="14428"/>
                    <a:pt x="42889" y="14245"/>
                    <a:pt x="42524" y="14108"/>
                  </a:cubicBezTo>
                  <a:cubicBezTo>
                    <a:pt x="41374" y="13717"/>
                    <a:pt x="40169" y="13560"/>
                    <a:pt x="38953" y="13560"/>
                  </a:cubicBezTo>
                  <a:cubicBezTo>
                    <a:pt x="37827" y="13560"/>
                    <a:pt x="36693" y="13694"/>
                    <a:pt x="35585" y="13903"/>
                  </a:cubicBezTo>
                  <a:cubicBezTo>
                    <a:pt x="30153" y="14884"/>
                    <a:pt x="25085" y="17623"/>
                    <a:pt x="21114" y="21458"/>
                  </a:cubicBezTo>
                  <a:cubicBezTo>
                    <a:pt x="21548" y="20864"/>
                    <a:pt x="22004" y="20294"/>
                    <a:pt x="22461" y="19723"/>
                  </a:cubicBezTo>
                  <a:cubicBezTo>
                    <a:pt x="24241" y="17463"/>
                    <a:pt x="25998" y="15204"/>
                    <a:pt x="27779" y="12967"/>
                  </a:cubicBezTo>
                  <a:cubicBezTo>
                    <a:pt x="28190" y="12419"/>
                    <a:pt x="28646" y="11848"/>
                    <a:pt x="29194" y="11437"/>
                  </a:cubicBezTo>
                  <a:cubicBezTo>
                    <a:pt x="30175" y="10730"/>
                    <a:pt x="31431" y="10502"/>
                    <a:pt x="32572" y="10114"/>
                  </a:cubicBezTo>
                  <a:cubicBezTo>
                    <a:pt x="33736" y="9748"/>
                    <a:pt x="34946" y="9086"/>
                    <a:pt x="35357" y="7945"/>
                  </a:cubicBezTo>
                  <a:cubicBezTo>
                    <a:pt x="34923" y="7788"/>
                    <a:pt x="34458" y="7710"/>
                    <a:pt x="33993" y="7710"/>
                  </a:cubicBezTo>
                  <a:cubicBezTo>
                    <a:pt x="33309" y="7710"/>
                    <a:pt x="32622" y="7879"/>
                    <a:pt x="32024" y="8219"/>
                  </a:cubicBezTo>
                  <a:cubicBezTo>
                    <a:pt x="32892" y="7215"/>
                    <a:pt x="33531" y="6051"/>
                    <a:pt x="33896" y="4772"/>
                  </a:cubicBezTo>
                  <a:cubicBezTo>
                    <a:pt x="33987" y="4499"/>
                    <a:pt x="34033" y="4179"/>
                    <a:pt x="33873" y="3951"/>
                  </a:cubicBezTo>
                  <a:cubicBezTo>
                    <a:pt x="33753" y="3779"/>
                    <a:pt x="33580" y="3710"/>
                    <a:pt x="33389" y="3710"/>
                  </a:cubicBezTo>
                  <a:cubicBezTo>
                    <a:pt x="33073" y="3710"/>
                    <a:pt x="32705" y="3897"/>
                    <a:pt x="32435" y="4111"/>
                  </a:cubicBezTo>
                  <a:cubicBezTo>
                    <a:pt x="31522" y="4864"/>
                    <a:pt x="30746" y="5777"/>
                    <a:pt x="30153" y="6827"/>
                  </a:cubicBezTo>
                  <a:cubicBezTo>
                    <a:pt x="30563" y="5343"/>
                    <a:pt x="30700" y="3768"/>
                    <a:pt x="30495" y="2239"/>
                  </a:cubicBezTo>
                  <a:cubicBezTo>
                    <a:pt x="30449" y="1897"/>
                    <a:pt x="30335" y="1508"/>
                    <a:pt x="30016" y="1417"/>
                  </a:cubicBezTo>
                  <a:cubicBezTo>
                    <a:pt x="29975" y="1406"/>
                    <a:pt x="29935" y="1401"/>
                    <a:pt x="29896" y="1401"/>
                  </a:cubicBezTo>
                  <a:cubicBezTo>
                    <a:pt x="29605" y="1401"/>
                    <a:pt x="29352" y="1683"/>
                    <a:pt x="29171" y="1965"/>
                  </a:cubicBezTo>
                  <a:cubicBezTo>
                    <a:pt x="28190" y="3517"/>
                    <a:pt x="27596" y="5343"/>
                    <a:pt x="27505" y="7215"/>
                  </a:cubicBezTo>
                  <a:cubicBezTo>
                    <a:pt x="27414" y="6165"/>
                    <a:pt x="27003" y="5161"/>
                    <a:pt x="26364" y="4339"/>
                  </a:cubicBezTo>
                  <a:cubicBezTo>
                    <a:pt x="26139" y="4045"/>
                    <a:pt x="25783" y="3764"/>
                    <a:pt x="25455" y="3764"/>
                  </a:cubicBezTo>
                  <a:cubicBezTo>
                    <a:pt x="25350" y="3764"/>
                    <a:pt x="25248" y="3793"/>
                    <a:pt x="25154" y="3859"/>
                  </a:cubicBezTo>
                  <a:cubicBezTo>
                    <a:pt x="24834" y="4065"/>
                    <a:pt x="24834" y="4499"/>
                    <a:pt x="24880" y="4864"/>
                  </a:cubicBezTo>
                  <a:cubicBezTo>
                    <a:pt x="25108" y="7192"/>
                    <a:pt x="25930" y="9474"/>
                    <a:pt x="27528" y="11346"/>
                  </a:cubicBezTo>
                  <a:cubicBezTo>
                    <a:pt x="24720" y="15820"/>
                    <a:pt x="21068" y="19700"/>
                    <a:pt x="18124" y="24105"/>
                  </a:cubicBezTo>
                  <a:cubicBezTo>
                    <a:pt x="17256" y="25429"/>
                    <a:pt x="16435" y="26776"/>
                    <a:pt x="15704" y="28191"/>
                  </a:cubicBezTo>
                  <a:cubicBezTo>
                    <a:pt x="16982" y="24562"/>
                    <a:pt x="17918" y="20819"/>
                    <a:pt x="18512" y="17030"/>
                  </a:cubicBezTo>
                  <a:cubicBezTo>
                    <a:pt x="19196" y="12602"/>
                    <a:pt x="19402" y="8059"/>
                    <a:pt x="18420" y="3723"/>
                  </a:cubicBezTo>
                  <a:cubicBezTo>
                    <a:pt x="18010" y="2011"/>
                    <a:pt x="17028" y="25"/>
                    <a:pt x="15271" y="2"/>
                  </a:cubicBezTo>
                  <a:cubicBezTo>
                    <a:pt x="15248" y="1"/>
                    <a:pt x="15226" y="1"/>
                    <a:pt x="15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20"/>
          <p:cNvSpPr/>
          <p:nvPr/>
        </p:nvSpPr>
        <p:spPr>
          <a:xfrm rot="-570776" flipH="1">
            <a:off x="316063" y="4259764"/>
            <a:ext cx="904250" cy="1339752"/>
          </a:xfrm>
          <a:custGeom>
            <a:avLst/>
            <a:gdLst/>
            <a:ahLst/>
            <a:cxnLst/>
            <a:rect l="l" t="t" r="r" b="b"/>
            <a:pathLst>
              <a:path w="33508" h="49646" extrusionOk="0">
                <a:moveTo>
                  <a:pt x="12973" y="0"/>
                </a:moveTo>
                <a:cubicBezTo>
                  <a:pt x="11302" y="0"/>
                  <a:pt x="9993" y="1496"/>
                  <a:pt x="9427" y="3059"/>
                </a:cubicBezTo>
                <a:cubicBezTo>
                  <a:pt x="8103" y="6574"/>
                  <a:pt x="9359" y="10729"/>
                  <a:pt x="11915" y="13468"/>
                </a:cubicBezTo>
                <a:cubicBezTo>
                  <a:pt x="13033" y="14654"/>
                  <a:pt x="14449" y="15796"/>
                  <a:pt x="14631" y="17416"/>
                </a:cubicBezTo>
                <a:cubicBezTo>
                  <a:pt x="14700" y="18078"/>
                  <a:pt x="14540" y="18740"/>
                  <a:pt x="14517" y="19402"/>
                </a:cubicBezTo>
                <a:cubicBezTo>
                  <a:pt x="14471" y="20794"/>
                  <a:pt x="14974" y="22232"/>
                  <a:pt x="15955" y="23282"/>
                </a:cubicBezTo>
                <a:cubicBezTo>
                  <a:pt x="17233" y="24675"/>
                  <a:pt x="19242" y="25382"/>
                  <a:pt x="20201" y="27026"/>
                </a:cubicBezTo>
                <a:cubicBezTo>
                  <a:pt x="21410" y="29103"/>
                  <a:pt x="20497" y="31910"/>
                  <a:pt x="21684" y="34010"/>
                </a:cubicBezTo>
                <a:cubicBezTo>
                  <a:pt x="23031" y="36407"/>
                  <a:pt x="26432" y="36749"/>
                  <a:pt x="28281" y="38781"/>
                </a:cubicBezTo>
                <a:cubicBezTo>
                  <a:pt x="29285" y="39831"/>
                  <a:pt x="29742" y="41269"/>
                  <a:pt x="30404" y="42570"/>
                </a:cubicBezTo>
                <a:cubicBezTo>
                  <a:pt x="31043" y="43871"/>
                  <a:pt x="32070" y="45172"/>
                  <a:pt x="33508" y="45400"/>
                </a:cubicBezTo>
                <a:cubicBezTo>
                  <a:pt x="32024" y="44487"/>
                  <a:pt x="31454" y="42501"/>
                  <a:pt x="31202" y="40744"/>
                </a:cubicBezTo>
                <a:cubicBezTo>
                  <a:pt x="30951" y="38986"/>
                  <a:pt x="30746" y="37046"/>
                  <a:pt x="29468" y="35814"/>
                </a:cubicBezTo>
                <a:cubicBezTo>
                  <a:pt x="28737" y="35106"/>
                  <a:pt x="27733" y="34764"/>
                  <a:pt x="26934" y="34147"/>
                </a:cubicBezTo>
                <a:cubicBezTo>
                  <a:pt x="26112" y="33485"/>
                  <a:pt x="25496" y="32549"/>
                  <a:pt x="25245" y="31522"/>
                </a:cubicBezTo>
                <a:cubicBezTo>
                  <a:pt x="24789" y="29582"/>
                  <a:pt x="25565" y="27437"/>
                  <a:pt x="24720" y="25656"/>
                </a:cubicBezTo>
                <a:cubicBezTo>
                  <a:pt x="23921" y="23967"/>
                  <a:pt x="21844" y="23054"/>
                  <a:pt x="21296" y="21251"/>
                </a:cubicBezTo>
                <a:cubicBezTo>
                  <a:pt x="20817" y="19745"/>
                  <a:pt x="21570" y="18124"/>
                  <a:pt x="21273" y="16572"/>
                </a:cubicBezTo>
                <a:cubicBezTo>
                  <a:pt x="20863" y="14312"/>
                  <a:pt x="18443" y="13011"/>
                  <a:pt x="17416" y="10934"/>
                </a:cubicBezTo>
                <a:cubicBezTo>
                  <a:pt x="16777" y="9656"/>
                  <a:pt x="16708" y="8195"/>
                  <a:pt x="16686" y="6757"/>
                </a:cubicBezTo>
                <a:cubicBezTo>
                  <a:pt x="16663" y="5319"/>
                  <a:pt x="16686" y="3858"/>
                  <a:pt x="16161" y="2534"/>
                </a:cubicBezTo>
                <a:cubicBezTo>
                  <a:pt x="15636" y="1188"/>
                  <a:pt x="14449" y="23"/>
                  <a:pt x="13011" y="1"/>
                </a:cubicBezTo>
                <a:cubicBezTo>
                  <a:pt x="12998" y="0"/>
                  <a:pt x="12985" y="0"/>
                  <a:pt x="12973" y="0"/>
                </a:cubicBezTo>
                <a:close/>
                <a:moveTo>
                  <a:pt x="4392" y="14708"/>
                </a:moveTo>
                <a:cubicBezTo>
                  <a:pt x="3463" y="14708"/>
                  <a:pt x="2560" y="14973"/>
                  <a:pt x="1826" y="15567"/>
                </a:cubicBezTo>
                <a:cubicBezTo>
                  <a:pt x="434" y="16686"/>
                  <a:pt x="0" y="18763"/>
                  <a:pt x="571" y="20452"/>
                </a:cubicBezTo>
                <a:cubicBezTo>
                  <a:pt x="1142" y="22141"/>
                  <a:pt x="2602" y="23442"/>
                  <a:pt x="4269" y="24127"/>
                </a:cubicBezTo>
                <a:cubicBezTo>
                  <a:pt x="5455" y="24629"/>
                  <a:pt x="6916" y="24926"/>
                  <a:pt x="7555" y="26067"/>
                </a:cubicBezTo>
                <a:cubicBezTo>
                  <a:pt x="8080" y="27026"/>
                  <a:pt x="7829" y="28236"/>
                  <a:pt x="8263" y="29263"/>
                </a:cubicBezTo>
                <a:cubicBezTo>
                  <a:pt x="9222" y="31454"/>
                  <a:pt x="12554" y="31203"/>
                  <a:pt x="14243" y="32892"/>
                </a:cubicBezTo>
                <a:cubicBezTo>
                  <a:pt x="15430" y="34102"/>
                  <a:pt x="15544" y="35996"/>
                  <a:pt x="16434" y="37434"/>
                </a:cubicBezTo>
                <a:cubicBezTo>
                  <a:pt x="17279" y="38804"/>
                  <a:pt x="18763" y="39648"/>
                  <a:pt x="20269" y="40242"/>
                </a:cubicBezTo>
                <a:cubicBezTo>
                  <a:pt x="21296" y="40652"/>
                  <a:pt x="22369" y="40972"/>
                  <a:pt x="23282" y="41565"/>
                </a:cubicBezTo>
                <a:cubicBezTo>
                  <a:pt x="25907" y="43186"/>
                  <a:pt x="27094" y="46678"/>
                  <a:pt x="29947" y="47865"/>
                </a:cubicBezTo>
                <a:cubicBezTo>
                  <a:pt x="27025" y="46176"/>
                  <a:pt x="27048" y="42068"/>
                  <a:pt x="24811" y="40082"/>
                </a:cubicBezTo>
                <a:cubicBezTo>
                  <a:pt x="23487" y="38895"/>
                  <a:pt x="21479" y="38621"/>
                  <a:pt x="20292" y="37320"/>
                </a:cubicBezTo>
                <a:cubicBezTo>
                  <a:pt x="18375" y="35243"/>
                  <a:pt x="19310" y="31568"/>
                  <a:pt x="17393" y="29491"/>
                </a:cubicBezTo>
                <a:cubicBezTo>
                  <a:pt x="16161" y="28167"/>
                  <a:pt x="14083" y="27893"/>
                  <a:pt x="12828" y="26592"/>
                </a:cubicBezTo>
                <a:cubicBezTo>
                  <a:pt x="11755" y="25474"/>
                  <a:pt x="11504" y="23853"/>
                  <a:pt x="11162" y="22347"/>
                </a:cubicBezTo>
                <a:cubicBezTo>
                  <a:pt x="10682" y="20087"/>
                  <a:pt x="9884" y="17759"/>
                  <a:pt x="8172" y="16207"/>
                </a:cubicBezTo>
                <a:cubicBezTo>
                  <a:pt x="7156" y="15272"/>
                  <a:pt x="5747" y="14708"/>
                  <a:pt x="4392" y="14708"/>
                </a:cubicBezTo>
                <a:close/>
                <a:moveTo>
                  <a:pt x="5136" y="34284"/>
                </a:moveTo>
                <a:cubicBezTo>
                  <a:pt x="2876" y="34307"/>
                  <a:pt x="1210" y="36955"/>
                  <a:pt x="1826" y="39123"/>
                </a:cubicBezTo>
                <a:cubicBezTo>
                  <a:pt x="2433" y="41257"/>
                  <a:pt x="4719" y="42639"/>
                  <a:pt x="6945" y="42639"/>
                </a:cubicBezTo>
                <a:cubicBezTo>
                  <a:pt x="6981" y="42639"/>
                  <a:pt x="7017" y="42639"/>
                  <a:pt x="7053" y="42638"/>
                </a:cubicBezTo>
                <a:cubicBezTo>
                  <a:pt x="7470" y="42623"/>
                  <a:pt x="7888" y="42566"/>
                  <a:pt x="8305" y="42566"/>
                </a:cubicBezTo>
                <a:cubicBezTo>
                  <a:pt x="8504" y="42566"/>
                  <a:pt x="8703" y="42579"/>
                  <a:pt x="8902" y="42615"/>
                </a:cubicBezTo>
                <a:cubicBezTo>
                  <a:pt x="10591" y="42889"/>
                  <a:pt x="11755" y="44647"/>
                  <a:pt x="13444" y="44966"/>
                </a:cubicBezTo>
                <a:cubicBezTo>
                  <a:pt x="13658" y="45009"/>
                  <a:pt x="13873" y="45027"/>
                  <a:pt x="14088" y="45027"/>
                </a:cubicBezTo>
                <a:cubicBezTo>
                  <a:pt x="15090" y="45027"/>
                  <a:pt x="16104" y="44644"/>
                  <a:pt x="17118" y="44644"/>
                </a:cubicBezTo>
                <a:cubicBezTo>
                  <a:pt x="17164" y="44644"/>
                  <a:pt x="17210" y="44645"/>
                  <a:pt x="17256" y="44647"/>
                </a:cubicBezTo>
                <a:cubicBezTo>
                  <a:pt x="20877" y="44738"/>
                  <a:pt x="23021" y="49646"/>
                  <a:pt x="26658" y="49646"/>
                </a:cubicBezTo>
                <a:cubicBezTo>
                  <a:pt x="26666" y="49646"/>
                  <a:pt x="26675" y="49646"/>
                  <a:pt x="26683" y="49646"/>
                </a:cubicBezTo>
                <a:cubicBezTo>
                  <a:pt x="25450" y="48550"/>
                  <a:pt x="24400" y="47363"/>
                  <a:pt x="23716" y="45994"/>
                </a:cubicBezTo>
                <a:cubicBezTo>
                  <a:pt x="23236" y="45058"/>
                  <a:pt x="22894" y="43939"/>
                  <a:pt x="21981" y="43414"/>
                </a:cubicBezTo>
                <a:cubicBezTo>
                  <a:pt x="21342" y="43026"/>
                  <a:pt x="20543" y="43003"/>
                  <a:pt x="19881" y="42684"/>
                </a:cubicBezTo>
                <a:cubicBezTo>
                  <a:pt x="18397" y="41999"/>
                  <a:pt x="17895" y="40036"/>
                  <a:pt x="16503" y="39169"/>
                </a:cubicBezTo>
                <a:cubicBezTo>
                  <a:pt x="15225" y="38393"/>
                  <a:pt x="13558" y="38712"/>
                  <a:pt x="12120" y="38279"/>
                </a:cubicBezTo>
                <a:cubicBezTo>
                  <a:pt x="9496" y="37480"/>
                  <a:pt x="7852" y="34284"/>
                  <a:pt x="5136" y="342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0"/>
          <p:cNvSpPr/>
          <p:nvPr/>
        </p:nvSpPr>
        <p:spPr>
          <a:xfrm>
            <a:off x="928151" y="289764"/>
            <a:ext cx="204519" cy="204519"/>
          </a:xfrm>
          <a:custGeom>
            <a:avLst/>
            <a:gdLst/>
            <a:ahLst/>
            <a:cxnLst/>
            <a:rect l="l" t="t" r="r" b="b"/>
            <a:pathLst>
              <a:path w="7579" h="7579" extrusionOk="0">
                <a:moveTo>
                  <a:pt x="2625" y="1"/>
                </a:moveTo>
                <a:cubicBezTo>
                  <a:pt x="2397" y="1"/>
                  <a:pt x="2214" y="183"/>
                  <a:pt x="2214" y="412"/>
                </a:cubicBezTo>
                <a:lnTo>
                  <a:pt x="2214" y="1781"/>
                </a:lnTo>
                <a:cubicBezTo>
                  <a:pt x="2214" y="2032"/>
                  <a:pt x="2032" y="2215"/>
                  <a:pt x="1804" y="2215"/>
                </a:cubicBezTo>
                <a:lnTo>
                  <a:pt x="411" y="2215"/>
                </a:lnTo>
                <a:cubicBezTo>
                  <a:pt x="183" y="2215"/>
                  <a:pt x="0" y="2397"/>
                  <a:pt x="0" y="2626"/>
                </a:cubicBezTo>
                <a:lnTo>
                  <a:pt x="0" y="4954"/>
                </a:lnTo>
                <a:cubicBezTo>
                  <a:pt x="0" y="5182"/>
                  <a:pt x="183" y="5365"/>
                  <a:pt x="411" y="5365"/>
                </a:cubicBezTo>
                <a:lnTo>
                  <a:pt x="1804" y="5365"/>
                </a:lnTo>
                <a:cubicBezTo>
                  <a:pt x="2032" y="5365"/>
                  <a:pt x="2214" y="5547"/>
                  <a:pt x="2214" y="5775"/>
                </a:cubicBezTo>
                <a:lnTo>
                  <a:pt x="2214" y="7168"/>
                </a:lnTo>
                <a:cubicBezTo>
                  <a:pt x="2214" y="7396"/>
                  <a:pt x="2397" y="7579"/>
                  <a:pt x="2625" y="7579"/>
                </a:cubicBezTo>
                <a:lnTo>
                  <a:pt x="4953" y="7579"/>
                </a:lnTo>
                <a:cubicBezTo>
                  <a:pt x="5182" y="7579"/>
                  <a:pt x="5364" y="7396"/>
                  <a:pt x="5364" y="7168"/>
                </a:cubicBezTo>
                <a:lnTo>
                  <a:pt x="5364" y="5775"/>
                </a:lnTo>
                <a:cubicBezTo>
                  <a:pt x="5364" y="5547"/>
                  <a:pt x="5570" y="5365"/>
                  <a:pt x="5798" y="5365"/>
                </a:cubicBezTo>
                <a:lnTo>
                  <a:pt x="7168" y="5365"/>
                </a:lnTo>
                <a:cubicBezTo>
                  <a:pt x="7396" y="5365"/>
                  <a:pt x="7578" y="5182"/>
                  <a:pt x="7578" y="4954"/>
                </a:cubicBezTo>
                <a:lnTo>
                  <a:pt x="7578" y="2626"/>
                </a:lnTo>
                <a:cubicBezTo>
                  <a:pt x="7578" y="2397"/>
                  <a:pt x="7396" y="2215"/>
                  <a:pt x="7168" y="2215"/>
                </a:cubicBezTo>
                <a:lnTo>
                  <a:pt x="5798" y="2215"/>
                </a:lnTo>
                <a:cubicBezTo>
                  <a:pt x="5570" y="2215"/>
                  <a:pt x="5364" y="2032"/>
                  <a:pt x="5364" y="1781"/>
                </a:cubicBezTo>
                <a:lnTo>
                  <a:pt x="5364" y="412"/>
                </a:lnTo>
                <a:cubicBezTo>
                  <a:pt x="5364" y="183"/>
                  <a:pt x="5182" y="1"/>
                  <a:pt x="49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8" name="Google Shape;328;p20"/>
          <p:cNvGrpSpPr/>
          <p:nvPr/>
        </p:nvGrpSpPr>
        <p:grpSpPr>
          <a:xfrm rot="1821919" flipH="1">
            <a:off x="8151624" y="3106590"/>
            <a:ext cx="1299622" cy="2651890"/>
            <a:chOff x="8154826" y="3096390"/>
            <a:chExt cx="1299652" cy="2651951"/>
          </a:xfrm>
        </p:grpSpPr>
        <p:sp>
          <p:nvSpPr>
            <p:cNvPr id="329" name="Google Shape;329;p20"/>
            <p:cNvSpPr/>
            <p:nvPr/>
          </p:nvSpPr>
          <p:spPr>
            <a:xfrm>
              <a:off x="8761530" y="3096390"/>
              <a:ext cx="692948" cy="785102"/>
            </a:xfrm>
            <a:custGeom>
              <a:avLst/>
              <a:gdLst/>
              <a:ahLst/>
              <a:cxnLst/>
              <a:rect l="l" t="t" r="r" b="b"/>
              <a:pathLst>
                <a:path w="25679" h="29094" extrusionOk="0">
                  <a:moveTo>
                    <a:pt x="15362" y="0"/>
                  </a:moveTo>
                  <a:cubicBezTo>
                    <a:pt x="14997" y="0"/>
                    <a:pt x="14631" y="16"/>
                    <a:pt x="14266" y="43"/>
                  </a:cubicBezTo>
                  <a:cubicBezTo>
                    <a:pt x="13581" y="112"/>
                    <a:pt x="12897" y="203"/>
                    <a:pt x="12280" y="500"/>
                  </a:cubicBezTo>
                  <a:cubicBezTo>
                    <a:pt x="11504" y="888"/>
                    <a:pt x="10911" y="1550"/>
                    <a:pt x="10409" y="2234"/>
                  </a:cubicBezTo>
                  <a:cubicBezTo>
                    <a:pt x="8080" y="5498"/>
                    <a:pt x="7533" y="9653"/>
                    <a:pt x="6254" y="13464"/>
                  </a:cubicBezTo>
                  <a:cubicBezTo>
                    <a:pt x="6232" y="13533"/>
                    <a:pt x="6186" y="13624"/>
                    <a:pt x="6140" y="13693"/>
                  </a:cubicBezTo>
                  <a:cubicBezTo>
                    <a:pt x="6088" y="13737"/>
                    <a:pt x="6021" y="13758"/>
                    <a:pt x="5951" y="13758"/>
                  </a:cubicBezTo>
                  <a:cubicBezTo>
                    <a:pt x="5806" y="13758"/>
                    <a:pt x="5647" y="13671"/>
                    <a:pt x="5570" y="13533"/>
                  </a:cubicBezTo>
                  <a:cubicBezTo>
                    <a:pt x="5456" y="13350"/>
                    <a:pt x="5478" y="13099"/>
                    <a:pt x="5501" y="12871"/>
                  </a:cubicBezTo>
                  <a:cubicBezTo>
                    <a:pt x="5752" y="10383"/>
                    <a:pt x="6277" y="7941"/>
                    <a:pt x="7053" y="5544"/>
                  </a:cubicBezTo>
                  <a:cubicBezTo>
                    <a:pt x="7259" y="4928"/>
                    <a:pt x="7464" y="4289"/>
                    <a:pt x="7487" y="3627"/>
                  </a:cubicBezTo>
                  <a:cubicBezTo>
                    <a:pt x="7510" y="2965"/>
                    <a:pt x="7282" y="2257"/>
                    <a:pt x="6734" y="1869"/>
                  </a:cubicBezTo>
                  <a:cubicBezTo>
                    <a:pt x="6438" y="1663"/>
                    <a:pt x="6097" y="1577"/>
                    <a:pt x="5742" y="1577"/>
                  </a:cubicBezTo>
                  <a:cubicBezTo>
                    <a:pt x="5195" y="1577"/>
                    <a:pt x="4617" y="1784"/>
                    <a:pt x="4132" y="2075"/>
                  </a:cubicBezTo>
                  <a:cubicBezTo>
                    <a:pt x="3196" y="2622"/>
                    <a:pt x="2443" y="3467"/>
                    <a:pt x="1872" y="4403"/>
                  </a:cubicBezTo>
                  <a:cubicBezTo>
                    <a:pt x="0" y="7461"/>
                    <a:pt x="137" y="11296"/>
                    <a:pt x="662" y="14834"/>
                  </a:cubicBezTo>
                  <a:cubicBezTo>
                    <a:pt x="1233" y="18509"/>
                    <a:pt x="2169" y="22138"/>
                    <a:pt x="3470" y="25608"/>
                  </a:cubicBezTo>
                  <a:cubicBezTo>
                    <a:pt x="3903" y="26772"/>
                    <a:pt x="4588" y="28164"/>
                    <a:pt x="5958" y="28735"/>
                  </a:cubicBezTo>
                  <a:cubicBezTo>
                    <a:pt x="6548" y="28997"/>
                    <a:pt x="7176" y="29093"/>
                    <a:pt x="7811" y="29093"/>
                  </a:cubicBezTo>
                  <a:cubicBezTo>
                    <a:pt x="8281" y="29093"/>
                    <a:pt x="8756" y="29041"/>
                    <a:pt x="9222" y="28963"/>
                  </a:cubicBezTo>
                  <a:cubicBezTo>
                    <a:pt x="13673" y="28255"/>
                    <a:pt x="17485" y="25379"/>
                    <a:pt x="20657" y="22161"/>
                  </a:cubicBezTo>
                  <a:cubicBezTo>
                    <a:pt x="22050" y="20746"/>
                    <a:pt x="23351" y="19216"/>
                    <a:pt x="24264" y="17459"/>
                  </a:cubicBezTo>
                  <a:cubicBezTo>
                    <a:pt x="25177" y="15701"/>
                    <a:pt x="25679" y="13670"/>
                    <a:pt x="25382" y="11730"/>
                  </a:cubicBezTo>
                  <a:cubicBezTo>
                    <a:pt x="25291" y="11182"/>
                    <a:pt x="25108" y="10611"/>
                    <a:pt x="24652" y="10337"/>
                  </a:cubicBezTo>
                  <a:cubicBezTo>
                    <a:pt x="24472" y="10236"/>
                    <a:pt x="24273" y="10190"/>
                    <a:pt x="24071" y="10190"/>
                  </a:cubicBezTo>
                  <a:cubicBezTo>
                    <a:pt x="23686" y="10190"/>
                    <a:pt x="23293" y="10356"/>
                    <a:pt x="23008" y="10611"/>
                  </a:cubicBezTo>
                  <a:cubicBezTo>
                    <a:pt x="22552" y="10999"/>
                    <a:pt x="22278" y="11524"/>
                    <a:pt x="22004" y="12049"/>
                  </a:cubicBezTo>
                  <a:cubicBezTo>
                    <a:pt x="20885" y="14241"/>
                    <a:pt x="19516" y="16295"/>
                    <a:pt x="17918" y="18166"/>
                  </a:cubicBezTo>
                  <a:cubicBezTo>
                    <a:pt x="19288" y="15222"/>
                    <a:pt x="20657" y="12255"/>
                    <a:pt x="21639" y="9173"/>
                  </a:cubicBezTo>
                  <a:cubicBezTo>
                    <a:pt x="22232" y="7347"/>
                    <a:pt x="22643" y="5316"/>
                    <a:pt x="21913" y="3558"/>
                  </a:cubicBezTo>
                  <a:cubicBezTo>
                    <a:pt x="21342" y="2166"/>
                    <a:pt x="20087" y="1116"/>
                    <a:pt x="18694" y="568"/>
                  </a:cubicBezTo>
                  <a:cubicBezTo>
                    <a:pt x="17639" y="153"/>
                    <a:pt x="16505" y="0"/>
                    <a:pt x="15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0"/>
            <p:cNvSpPr/>
            <p:nvPr/>
          </p:nvSpPr>
          <p:spPr>
            <a:xfrm>
              <a:off x="8154826" y="3623515"/>
              <a:ext cx="1186935" cy="2124826"/>
            </a:xfrm>
            <a:custGeom>
              <a:avLst/>
              <a:gdLst/>
              <a:ahLst/>
              <a:cxnLst/>
              <a:rect l="l" t="t" r="r" b="b"/>
              <a:pathLst>
                <a:path w="43985" h="78741" extrusionOk="0">
                  <a:moveTo>
                    <a:pt x="15204" y="1"/>
                  </a:moveTo>
                  <a:cubicBezTo>
                    <a:pt x="14564" y="1"/>
                    <a:pt x="13931" y="314"/>
                    <a:pt x="13467" y="755"/>
                  </a:cubicBezTo>
                  <a:cubicBezTo>
                    <a:pt x="12303" y="1805"/>
                    <a:pt x="11938" y="3517"/>
                    <a:pt x="12098" y="5092"/>
                  </a:cubicBezTo>
                  <a:cubicBezTo>
                    <a:pt x="12280" y="6644"/>
                    <a:pt x="12874" y="8105"/>
                    <a:pt x="13376" y="9611"/>
                  </a:cubicBezTo>
                  <a:cubicBezTo>
                    <a:pt x="15727" y="16824"/>
                    <a:pt x="15248" y="24653"/>
                    <a:pt x="13833" y="32140"/>
                  </a:cubicBezTo>
                  <a:cubicBezTo>
                    <a:pt x="12098" y="36226"/>
                    <a:pt x="10957" y="40585"/>
                    <a:pt x="10432" y="44991"/>
                  </a:cubicBezTo>
                  <a:cubicBezTo>
                    <a:pt x="9929" y="41224"/>
                    <a:pt x="8811" y="37435"/>
                    <a:pt x="8583" y="33601"/>
                  </a:cubicBezTo>
                  <a:cubicBezTo>
                    <a:pt x="8332" y="29538"/>
                    <a:pt x="9062" y="25407"/>
                    <a:pt x="8103" y="21458"/>
                  </a:cubicBezTo>
                  <a:cubicBezTo>
                    <a:pt x="7838" y="20331"/>
                    <a:pt x="7124" y="19034"/>
                    <a:pt x="6003" y="19034"/>
                  </a:cubicBezTo>
                  <a:cubicBezTo>
                    <a:pt x="5966" y="19034"/>
                    <a:pt x="5928" y="19035"/>
                    <a:pt x="5889" y="19038"/>
                  </a:cubicBezTo>
                  <a:cubicBezTo>
                    <a:pt x="5364" y="19084"/>
                    <a:pt x="4908" y="19426"/>
                    <a:pt x="4565" y="19814"/>
                  </a:cubicBezTo>
                  <a:cubicBezTo>
                    <a:pt x="3516" y="21001"/>
                    <a:pt x="3264" y="22645"/>
                    <a:pt x="3173" y="24197"/>
                  </a:cubicBezTo>
                  <a:cubicBezTo>
                    <a:pt x="2945" y="28465"/>
                    <a:pt x="3607" y="32756"/>
                    <a:pt x="5136" y="36751"/>
                  </a:cubicBezTo>
                  <a:cubicBezTo>
                    <a:pt x="6711" y="40836"/>
                    <a:pt x="9199" y="44671"/>
                    <a:pt x="10135" y="48871"/>
                  </a:cubicBezTo>
                  <a:cubicBezTo>
                    <a:pt x="9929" y="55947"/>
                    <a:pt x="11482" y="63182"/>
                    <a:pt x="14905" y="69254"/>
                  </a:cubicBezTo>
                  <a:cubicBezTo>
                    <a:pt x="11938" y="66560"/>
                    <a:pt x="9678" y="63228"/>
                    <a:pt x="8240" y="59553"/>
                  </a:cubicBezTo>
                  <a:cubicBezTo>
                    <a:pt x="6985" y="56358"/>
                    <a:pt x="6346" y="52934"/>
                    <a:pt x="4976" y="49784"/>
                  </a:cubicBezTo>
                  <a:cubicBezTo>
                    <a:pt x="4680" y="49168"/>
                    <a:pt x="4337" y="48506"/>
                    <a:pt x="3698" y="48232"/>
                  </a:cubicBezTo>
                  <a:cubicBezTo>
                    <a:pt x="3521" y="48163"/>
                    <a:pt x="3337" y="48132"/>
                    <a:pt x="3153" y="48132"/>
                  </a:cubicBezTo>
                  <a:cubicBezTo>
                    <a:pt x="2600" y="48132"/>
                    <a:pt x="2043" y="48414"/>
                    <a:pt x="1667" y="48825"/>
                  </a:cubicBezTo>
                  <a:cubicBezTo>
                    <a:pt x="1164" y="49396"/>
                    <a:pt x="936" y="50149"/>
                    <a:pt x="799" y="50880"/>
                  </a:cubicBezTo>
                  <a:cubicBezTo>
                    <a:pt x="0" y="55148"/>
                    <a:pt x="1781" y="59599"/>
                    <a:pt x="4702" y="62794"/>
                  </a:cubicBezTo>
                  <a:cubicBezTo>
                    <a:pt x="7510" y="65899"/>
                    <a:pt x="11253" y="67998"/>
                    <a:pt x="15111" y="69619"/>
                  </a:cubicBezTo>
                  <a:cubicBezTo>
                    <a:pt x="17051" y="72952"/>
                    <a:pt x="19539" y="75919"/>
                    <a:pt x="22620" y="78293"/>
                  </a:cubicBezTo>
                  <a:cubicBezTo>
                    <a:pt x="22926" y="78526"/>
                    <a:pt x="23344" y="78740"/>
                    <a:pt x="23701" y="78740"/>
                  </a:cubicBezTo>
                  <a:cubicBezTo>
                    <a:pt x="23903" y="78740"/>
                    <a:pt x="24086" y="78671"/>
                    <a:pt x="24218" y="78498"/>
                  </a:cubicBezTo>
                  <a:cubicBezTo>
                    <a:pt x="19288" y="74960"/>
                    <a:pt x="15818" y="69665"/>
                    <a:pt x="13673" y="63981"/>
                  </a:cubicBezTo>
                  <a:cubicBezTo>
                    <a:pt x="13330" y="63045"/>
                    <a:pt x="13011" y="62087"/>
                    <a:pt x="12737" y="61128"/>
                  </a:cubicBezTo>
                  <a:cubicBezTo>
                    <a:pt x="12303" y="55148"/>
                    <a:pt x="13764" y="49122"/>
                    <a:pt x="17416" y="44534"/>
                  </a:cubicBezTo>
                  <a:cubicBezTo>
                    <a:pt x="19813" y="41476"/>
                    <a:pt x="23077" y="39170"/>
                    <a:pt x="25451" y="36089"/>
                  </a:cubicBezTo>
                  <a:cubicBezTo>
                    <a:pt x="26090" y="35244"/>
                    <a:pt x="26683" y="34103"/>
                    <a:pt x="26135" y="33190"/>
                  </a:cubicBezTo>
                  <a:cubicBezTo>
                    <a:pt x="25784" y="32575"/>
                    <a:pt x="25085" y="32364"/>
                    <a:pt x="24346" y="32364"/>
                  </a:cubicBezTo>
                  <a:cubicBezTo>
                    <a:pt x="23933" y="32364"/>
                    <a:pt x="23507" y="32430"/>
                    <a:pt x="23122" y="32528"/>
                  </a:cubicBezTo>
                  <a:cubicBezTo>
                    <a:pt x="19105" y="33624"/>
                    <a:pt x="15978" y="36910"/>
                    <a:pt x="13969" y="40563"/>
                  </a:cubicBezTo>
                  <a:cubicBezTo>
                    <a:pt x="12372" y="43507"/>
                    <a:pt x="11390" y="46771"/>
                    <a:pt x="11048" y="50081"/>
                  </a:cubicBezTo>
                  <a:cubicBezTo>
                    <a:pt x="10934" y="43986"/>
                    <a:pt x="12098" y="37846"/>
                    <a:pt x="14494" y="32231"/>
                  </a:cubicBezTo>
                  <a:cubicBezTo>
                    <a:pt x="17895" y="28077"/>
                    <a:pt x="22529" y="24904"/>
                    <a:pt x="27665" y="23147"/>
                  </a:cubicBezTo>
                  <a:cubicBezTo>
                    <a:pt x="32595" y="21481"/>
                    <a:pt x="38096" y="21047"/>
                    <a:pt x="42319" y="18011"/>
                  </a:cubicBezTo>
                  <a:cubicBezTo>
                    <a:pt x="42844" y="17623"/>
                    <a:pt x="43368" y="17189"/>
                    <a:pt x="43665" y="16596"/>
                  </a:cubicBezTo>
                  <a:cubicBezTo>
                    <a:pt x="43962" y="16003"/>
                    <a:pt x="43985" y="15226"/>
                    <a:pt x="43551" y="14724"/>
                  </a:cubicBezTo>
                  <a:cubicBezTo>
                    <a:pt x="43277" y="14428"/>
                    <a:pt x="42889" y="14245"/>
                    <a:pt x="42524" y="14108"/>
                  </a:cubicBezTo>
                  <a:cubicBezTo>
                    <a:pt x="41374" y="13717"/>
                    <a:pt x="40169" y="13560"/>
                    <a:pt x="38953" y="13560"/>
                  </a:cubicBezTo>
                  <a:cubicBezTo>
                    <a:pt x="37827" y="13560"/>
                    <a:pt x="36693" y="13694"/>
                    <a:pt x="35585" y="13903"/>
                  </a:cubicBezTo>
                  <a:cubicBezTo>
                    <a:pt x="30153" y="14884"/>
                    <a:pt x="25085" y="17623"/>
                    <a:pt x="21114" y="21458"/>
                  </a:cubicBezTo>
                  <a:cubicBezTo>
                    <a:pt x="21548" y="20864"/>
                    <a:pt x="22004" y="20294"/>
                    <a:pt x="22461" y="19723"/>
                  </a:cubicBezTo>
                  <a:cubicBezTo>
                    <a:pt x="24241" y="17463"/>
                    <a:pt x="25998" y="15204"/>
                    <a:pt x="27779" y="12967"/>
                  </a:cubicBezTo>
                  <a:cubicBezTo>
                    <a:pt x="28190" y="12419"/>
                    <a:pt x="28646" y="11848"/>
                    <a:pt x="29194" y="11437"/>
                  </a:cubicBezTo>
                  <a:cubicBezTo>
                    <a:pt x="30175" y="10730"/>
                    <a:pt x="31431" y="10502"/>
                    <a:pt x="32572" y="10114"/>
                  </a:cubicBezTo>
                  <a:cubicBezTo>
                    <a:pt x="33736" y="9748"/>
                    <a:pt x="34946" y="9086"/>
                    <a:pt x="35357" y="7945"/>
                  </a:cubicBezTo>
                  <a:cubicBezTo>
                    <a:pt x="34923" y="7788"/>
                    <a:pt x="34458" y="7710"/>
                    <a:pt x="33993" y="7710"/>
                  </a:cubicBezTo>
                  <a:cubicBezTo>
                    <a:pt x="33309" y="7710"/>
                    <a:pt x="32622" y="7879"/>
                    <a:pt x="32024" y="8219"/>
                  </a:cubicBezTo>
                  <a:cubicBezTo>
                    <a:pt x="32892" y="7215"/>
                    <a:pt x="33531" y="6051"/>
                    <a:pt x="33896" y="4772"/>
                  </a:cubicBezTo>
                  <a:cubicBezTo>
                    <a:pt x="33987" y="4499"/>
                    <a:pt x="34033" y="4179"/>
                    <a:pt x="33873" y="3951"/>
                  </a:cubicBezTo>
                  <a:cubicBezTo>
                    <a:pt x="33753" y="3779"/>
                    <a:pt x="33580" y="3710"/>
                    <a:pt x="33389" y="3710"/>
                  </a:cubicBezTo>
                  <a:cubicBezTo>
                    <a:pt x="33073" y="3710"/>
                    <a:pt x="32705" y="3897"/>
                    <a:pt x="32435" y="4111"/>
                  </a:cubicBezTo>
                  <a:cubicBezTo>
                    <a:pt x="31522" y="4864"/>
                    <a:pt x="30746" y="5777"/>
                    <a:pt x="30153" y="6827"/>
                  </a:cubicBezTo>
                  <a:cubicBezTo>
                    <a:pt x="30563" y="5343"/>
                    <a:pt x="30700" y="3768"/>
                    <a:pt x="30495" y="2239"/>
                  </a:cubicBezTo>
                  <a:cubicBezTo>
                    <a:pt x="30449" y="1897"/>
                    <a:pt x="30335" y="1508"/>
                    <a:pt x="30016" y="1417"/>
                  </a:cubicBezTo>
                  <a:cubicBezTo>
                    <a:pt x="29975" y="1406"/>
                    <a:pt x="29935" y="1401"/>
                    <a:pt x="29896" y="1401"/>
                  </a:cubicBezTo>
                  <a:cubicBezTo>
                    <a:pt x="29605" y="1401"/>
                    <a:pt x="29352" y="1683"/>
                    <a:pt x="29171" y="1965"/>
                  </a:cubicBezTo>
                  <a:cubicBezTo>
                    <a:pt x="28190" y="3517"/>
                    <a:pt x="27596" y="5343"/>
                    <a:pt x="27505" y="7215"/>
                  </a:cubicBezTo>
                  <a:cubicBezTo>
                    <a:pt x="27414" y="6165"/>
                    <a:pt x="27003" y="5161"/>
                    <a:pt x="26364" y="4339"/>
                  </a:cubicBezTo>
                  <a:cubicBezTo>
                    <a:pt x="26139" y="4045"/>
                    <a:pt x="25783" y="3764"/>
                    <a:pt x="25455" y="3764"/>
                  </a:cubicBezTo>
                  <a:cubicBezTo>
                    <a:pt x="25350" y="3764"/>
                    <a:pt x="25248" y="3793"/>
                    <a:pt x="25154" y="3859"/>
                  </a:cubicBezTo>
                  <a:cubicBezTo>
                    <a:pt x="24834" y="4065"/>
                    <a:pt x="24834" y="4499"/>
                    <a:pt x="24880" y="4864"/>
                  </a:cubicBezTo>
                  <a:cubicBezTo>
                    <a:pt x="25108" y="7192"/>
                    <a:pt x="25930" y="9474"/>
                    <a:pt x="27528" y="11346"/>
                  </a:cubicBezTo>
                  <a:cubicBezTo>
                    <a:pt x="24720" y="15820"/>
                    <a:pt x="21068" y="19700"/>
                    <a:pt x="18124" y="24105"/>
                  </a:cubicBezTo>
                  <a:cubicBezTo>
                    <a:pt x="17256" y="25429"/>
                    <a:pt x="16435" y="26776"/>
                    <a:pt x="15704" y="28191"/>
                  </a:cubicBezTo>
                  <a:cubicBezTo>
                    <a:pt x="16982" y="24562"/>
                    <a:pt x="17918" y="20819"/>
                    <a:pt x="18512" y="17030"/>
                  </a:cubicBezTo>
                  <a:cubicBezTo>
                    <a:pt x="19196" y="12602"/>
                    <a:pt x="19402" y="8059"/>
                    <a:pt x="18420" y="3723"/>
                  </a:cubicBezTo>
                  <a:cubicBezTo>
                    <a:pt x="18010" y="2011"/>
                    <a:pt x="17028" y="25"/>
                    <a:pt x="15271" y="2"/>
                  </a:cubicBezTo>
                  <a:cubicBezTo>
                    <a:pt x="15248" y="1"/>
                    <a:pt x="15226" y="1"/>
                    <a:pt x="15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 name="Google Shape;331;p20"/>
          <p:cNvSpPr/>
          <p:nvPr/>
        </p:nvSpPr>
        <p:spPr>
          <a:xfrm rot="570776">
            <a:off x="7923686" y="4259764"/>
            <a:ext cx="904250" cy="1339752"/>
          </a:xfrm>
          <a:custGeom>
            <a:avLst/>
            <a:gdLst/>
            <a:ahLst/>
            <a:cxnLst/>
            <a:rect l="l" t="t" r="r" b="b"/>
            <a:pathLst>
              <a:path w="33508" h="49646" extrusionOk="0">
                <a:moveTo>
                  <a:pt x="12973" y="0"/>
                </a:moveTo>
                <a:cubicBezTo>
                  <a:pt x="11302" y="0"/>
                  <a:pt x="9993" y="1496"/>
                  <a:pt x="9427" y="3059"/>
                </a:cubicBezTo>
                <a:cubicBezTo>
                  <a:pt x="8103" y="6574"/>
                  <a:pt x="9359" y="10729"/>
                  <a:pt x="11915" y="13468"/>
                </a:cubicBezTo>
                <a:cubicBezTo>
                  <a:pt x="13033" y="14654"/>
                  <a:pt x="14449" y="15796"/>
                  <a:pt x="14631" y="17416"/>
                </a:cubicBezTo>
                <a:cubicBezTo>
                  <a:pt x="14700" y="18078"/>
                  <a:pt x="14540" y="18740"/>
                  <a:pt x="14517" y="19402"/>
                </a:cubicBezTo>
                <a:cubicBezTo>
                  <a:pt x="14471" y="20794"/>
                  <a:pt x="14974" y="22232"/>
                  <a:pt x="15955" y="23282"/>
                </a:cubicBezTo>
                <a:cubicBezTo>
                  <a:pt x="17233" y="24675"/>
                  <a:pt x="19242" y="25382"/>
                  <a:pt x="20201" y="27026"/>
                </a:cubicBezTo>
                <a:cubicBezTo>
                  <a:pt x="21410" y="29103"/>
                  <a:pt x="20497" y="31910"/>
                  <a:pt x="21684" y="34010"/>
                </a:cubicBezTo>
                <a:cubicBezTo>
                  <a:pt x="23031" y="36407"/>
                  <a:pt x="26432" y="36749"/>
                  <a:pt x="28281" y="38781"/>
                </a:cubicBezTo>
                <a:cubicBezTo>
                  <a:pt x="29285" y="39831"/>
                  <a:pt x="29742" y="41269"/>
                  <a:pt x="30404" y="42570"/>
                </a:cubicBezTo>
                <a:cubicBezTo>
                  <a:pt x="31043" y="43871"/>
                  <a:pt x="32070" y="45172"/>
                  <a:pt x="33508" y="45400"/>
                </a:cubicBezTo>
                <a:cubicBezTo>
                  <a:pt x="32024" y="44487"/>
                  <a:pt x="31454" y="42501"/>
                  <a:pt x="31202" y="40744"/>
                </a:cubicBezTo>
                <a:cubicBezTo>
                  <a:pt x="30951" y="38986"/>
                  <a:pt x="30746" y="37046"/>
                  <a:pt x="29468" y="35814"/>
                </a:cubicBezTo>
                <a:cubicBezTo>
                  <a:pt x="28737" y="35106"/>
                  <a:pt x="27733" y="34764"/>
                  <a:pt x="26934" y="34147"/>
                </a:cubicBezTo>
                <a:cubicBezTo>
                  <a:pt x="26112" y="33485"/>
                  <a:pt x="25496" y="32549"/>
                  <a:pt x="25245" y="31522"/>
                </a:cubicBezTo>
                <a:cubicBezTo>
                  <a:pt x="24789" y="29582"/>
                  <a:pt x="25565" y="27437"/>
                  <a:pt x="24720" y="25656"/>
                </a:cubicBezTo>
                <a:cubicBezTo>
                  <a:pt x="23921" y="23967"/>
                  <a:pt x="21844" y="23054"/>
                  <a:pt x="21296" y="21251"/>
                </a:cubicBezTo>
                <a:cubicBezTo>
                  <a:pt x="20817" y="19745"/>
                  <a:pt x="21570" y="18124"/>
                  <a:pt x="21273" y="16572"/>
                </a:cubicBezTo>
                <a:cubicBezTo>
                  <a:pt x="20863" y="14312"/>
                  <a:pt x="18443" y="13011"/>
                  <a:pt x="17416" y="10934"/>
                </a:cubicBezTo>
                <a:cubicBezTo>
                  <a:pt x="16777" y="9656"/>
                  <a:pt x="16708" y="8195"/>
                  <a:pt x="16686" y="6757"/>
                </a:cubicBezTo>
                <a:cubicBezTo>
                  <a:pt x="16663" y="5319"/>
                  <a:pt x="16686" y="3858"/>
                  <a:pt x="16161" y="2534"/>
                </a:cubicBezTo>
                <a:cubicBezTo>
                  <a:pt x="15636" y="1188"/>
                  <a:pt x="14449" y="23"/>
                  <a:pt x="13011" y="1"/>
                </a:cubicBezTo>
                <a:cubicBezTo>
                  <a:pt x="12998" y="0"/>
                  <a:pt x="12985" y="0"/>
                  <a:pt x="12973" y="0"/>
                </a:cubicBezTo>
                <a:close/>
                <a:moveTo>
                  <a:pt x="4392" y="14708"/>
                </a:moveTo>
                <a:cubicBezTo>
                  <a:pt x="3463" y="14708"/>
                  <a:pt x="2560" y="14973"/>
                  <a:pt x="1826" y="15567"/>
                </a:cubicBezTo>
                <a:cubicBezTo>
                  <a:pt x="434" y="16686"/>
                  <a:pt x="0" y="18763"/>
                  <a:pt x="571" y="20452"/>
                </a:cubicBezTo>
                <a:cubicBezTo>
                  <a:pt x="1142" y="22141"/>
                  <a:pt x="2602" y="23442"/>
                  <a:pt x="4269" y="24127"/>
                </a:cubicBezTo>
                <a:cubicBezTo>
                  <a:pt x="5455" y="24629"/>
                  <a:pt x="6916" y="24926"/>
                  <a:pt x="7555" y="26067"/>
                </a:cubicBezTo>
                <a:cubicBezTo>
                  <a:pt x="8080" y="27026"/>
                  <a:pt x="7829" y="28236"/>
                  <a:pt x="8263" y="29263"/>
                </a:cubicBezTo>
                <a:cubicBezTo>
                  <a:pt x="9222" y="31454"/>
                  <a:pt x="12554" y="31203"/>
                  <a:pt x="14243" y="32892"/>
                </a:cubicBezTo>
                <a:cubicBezTo>
                  <a:pt x="15430" y="34102"/>
                  <a:pt x="15544" y="35996"/>
                  <a:pt x="16434" y="37434"/>
                </a:cubicBezTo>
                <a:cubicBezTo>
                  <a:pt x="17279" y="38804"/>
                  <a:pt x="18763" y="39648"/>
                  <a:pt x="20269" y="40242"/>
                </a:cubicBezTo>
                <a:cubicBezTo>
                  <a:pt x="21296" y="40652"/>
                  <a:pt x="22369" y="40972"/>
                  <a:pt x="23282" y="41565"/>
                </a:cubicBezTo>
                <a:cubicBezTo>
                  <a:pt x="25907" y="43186"/>
                  <a:pt x="27094" y="46678"/>
                  <a:pt x="29947" y="47865"/>
                </a:cubicBezTo>
                <a:cubicBezTo>
                  <a:pt x="27025" y="46176"/>
                  <a:pt x="27048" y="42068"/>
                  <a:pt x="24811" y="40082"/>
                </a:cubicBezTo>
                <a:cubicBezTo>
                  <a:pt x="23487" y="38895"/>
                  <a:pt x="21479" y="38621"/>
                  <a:pt x="20292" y="37320"/>
                </a:cubicBezTo>
                <a:cubicBezTo>
                  <a:pt x="18375" y="35243"/>
                  <a:pt x="19310" y="31568"/>
                  <a:pt x="17393" y="29491"/>
                </a:cubicBezTo>
                <a:cubicBezTo>
                  <a:pt x="16161" y="28167"/>
                  <a:pt x="14083" y="27893"/>
                  <a:pt x="12828" y="26592"/>
                </a:cubicBezTo>
                <a:cubicBezTo>
                  <a:pt x="11755" y="25474"/>
                  <a:pt x="11504" y="23853"/>
                  <a:pt x="11162" y="22347"/>
                </a:cubicBezTo>
                <a:cubicBezTo>
                  <a:pt x="10682" y="20087"/>
                  <a:pt x="9884" y="17759"/>
                  <a:pt x="8172" y="16207"/>
                </a:cubicBezTo>
                <a:cubicBezTo>
                  <a:pt x="7156" y="15272"/>
                  <a:pt x="5747" y="14708"/>
                  <a:pt x="4392" y="14708"/>
                </a:cubicBezTo>
                <a:close/>
                <a:moveTo>
                  <a:pt x="5136" y="34284"/>
                </a:moveTo>
                <a:cubicBezTo>
                  <a:pt x="2876" y="34307"/>
                  <a:pt x="1210" y="36955"/>
                  <a:pt x="1826" y="39123"/>
                </a:cubicBezTo>
                <a:cubicBezTo>
                  <a:pt x="2433" y="41257"/>
                  <a:pt x="4719" y="42639"/>
                  <a:pt x="6945" y="42639"/>
                </a:cubicBezTo>
                <a:cubicBezTo>
                  <a:pt x="6981" y="42639"/>
                  <a:pt x="7017" y="42639"/>
                  <a:pt x="7053" y="42638"/>
                </a:cubicBezTo>
                <a:cubicBezTo>
                  <a:pt x="7470" y="42623"/>
                  <a:pt x="7888" y="42566"/>
                  <a:pt x="8305" y="42566"/>
                </a:cubicBezTo>
                <a:cubicBezTo>
                  <a:pt x="8504" y="42566"/>
                  <a:pt x="8703" y="42579"/>
                  <a:pt x="8902" y="42615"/>
                </a:cubicBezTo>
                <a:cubicBezTo>
                  <a:pt x="10591" y="42889"/>
                  <a:pt x="11755" y="44647"/>
                  <a:pt x="13444" y="44966"/>
                </a:cubicBezTo>
                <a:cubicBezTo>
                  <a:pt x="13658" y="45009"/>
                  <a:pt x="13873" y="45027"/>
                  <a:pt x="14088" y="45027"/>
                </a:cubicBezTo>
                <a:cubicBezTo>
                  <a:pt x="15090" y="45027"/>
                  <a:pt x="16104" y="44644"/>
                  <a:pt x="17118" y="44644"/>
                </a:cubicBezTo>
                <a:cubicBezTo>
                  <a:pt x="17164" y="44644"/>
                  <a:pt x="17210" y="44645"/>
                  <a:pt x="17256" y="44647"/>
                </a:cubicBezTo>
                <a:cubicBezTo>
                  <a:pt x="20877" y="44738"/>
                  <a:pt x="23021" y="49646"/>
                  <a:pt x="26658" y="49646"/>
                </a:cubicBezTo>
                <a:cubicBezTo>
                  <a:pt x="26666" y="49646"/>
                  <a:pt x="26675" y="49646"/>
                  <a:pt x="26683" y="49646"/>
                </a:cubicBezTo>
                <a:cubicBezTo>
                  <a:pt x="25450" y="48550"/>
                  <a:pt x="24400" y="47363"/>
                  <a:pt x="23716" y="45994"/>
                </a:cubicBezTo>
                <a:cubicBezTo>
                  <a:pt x="23236" y="45058"/>
                  <a:pt x="22894" y="43939"/>
                  <a:pt x="21981" y="43414"/>
                </a:cubicBezTo>
                <a:cubicBezTo>
                  <a:pt x="21342" y="43026"/>
                  <a:pt x="20543" y="43003"/>
                  <a:pt x="19881" y="42684"/>
                </a:cubicBezTo>
                <a:cubicBezTo>
                  <a:pt x="18397" y="41999"/>
                  <a:pt x="17895" y="40036"/>
                  <a:pt x="16503" y="39169"/>
                </a:cubicBezTo>
                <a:cubicBezTo>
                  <a:pt x="15225" y="38393"/>
                  <a:pt x="13558" y="38712"/>
                  <a:pt x="12120" y="38279"/>
                </a:cubicBezTo>
                <a:cubicBezTo>
                  <a:pt x="9496" y="37480"/>
                  <a:pt x="7852" y="34284"/>
                  <a:pt x="5136" y="342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050" y="445025"/>
            <a:ext cx="77139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000"/>
              <a:buFont typeface="Archivo Black"/>
              <a:buNone/>
              <a:defRPr sz="3000">
                <a:solidFill>
                  <a:schemeClr val="accent1"/>
                </a:solidFill>
                <a:latin typeface="Archivo Black"/>
                <a:ea typeface="Archivo Black"/>
                <a:cs typeface="Archivo Black"/>
                <a:sym typeface="Archivo Black"/>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dk2"/>
                </a:solidFill>
                <a:latin typeface="Bebas Neue"/>
                <a:ea typeface="Bebas Neue"/>
                <a:cs typeface="Bebas Neue"/>
                <a:sym typeface="Bebas Neue"/>
              </a:defRPr>
            </a:lvl1pPr>
            <a:lvl2pPr lvl="1" algn="r" rtl="0">
              <a:buNone/>
              <a:defRPr sz="1300">
                <a:solidFill>
                  <a:schemeClr val="dk2"/>
                </a:solidFill>
                <a:latin typeface="Bebas Neue"/>
                <a:ea typeface="Bebas Neue"/>
                <a:cs typeface="Bebas Neue"/>
                <a:sym typeface="Bebas Neue"/>
              </a:defRPr>
            </a:lvl2pPr>
            <a:lvl3pPr lvl="2" algn="r" rtl="0">
              <a:buNone/>
              <a:defRPr sz="1300">
                <a:solidFill>
                  <a:schemeClr val="dk2"/>
                </a:solidFill>
                <a:latin typeface="Bebas Neue"/>
                <a:ea typeface="Bebas Neue"/>
                <a:cs typeface="Bebas Neue"/>
                <a:sym typeface="Bebas Neue"/>
              </a:defRPr>
            </a:lvl3pPr>
            <a:lvl4pPr lvl="3" algn="r" rtl="0">
              <a:buNone/>
              <a:defRPr sz="1300">
                <a:solidFill>
                  <a:schemeClr val="dk2"/>
                </a:solidFill>
                <a:latin typeface="Bebas Neue"/>
                <a:ea typeface="Bebas Neue"/>
                <a:cs typeface="Bebas Neue"/>
                <a:sym typeface="Bebas Neue"/>
              </a:defRPr>
            </a:lvl4pPr>
            <a:lvl5pPr lvl="4" algn="r" rtl="0">
              <a:buNone/>
              <a:defRPr sz="1300">
                <a:solidFill>
                  <a:schemeClr val="dk2"/>
                </a:solidFill>
                <a:latin typeface="Bebas Neue"/>
                <a:ea typeface="Bebas Neue"/>
                <a:cs typeface="Bebas Neue"/>
                <a:sym typeface="Bebas Neue"/>
              </a:defRPr>
            </a:lvl5pPr>
            <a:lvl6pPr lvl="5" algn="r" rtl="0">
              <a:buNone/>
              <a:defRPr sz="1300">
                <a:solidFill>
                  <a:schemeClr val="dk2"/>
                </a:solidFill>
                <a:latin typeface="Bebas Neue"/>
                <a:ea typeface="Bebas Neue"/>
                <a:cs typeface="Bebas Neue"/>
                <a:sym typeface="Bebas Neue"/>
              </a:defRPr>
            </a:lvl6pPr>
            <a:lvl7pPr lvl="6" algn="r" rtl="0">
              <a:buNone/>
              <a:defRPr sz="1300">
                <a:solidFill>
                  <a:schemeClr val="dk2"/>
                </a:solidFill>
                <a:latin typeface="Bebas Neue"/>
                <a:ea typeface="Bebas Neue"/>
                <a:cs typeface="Bebas Neue"/>
                <a:sym typeface="Bebas Neue"/>
              </a:defRPr>
            </a:lvl7pPr>
            <a:lvl8pPr lvl="7" algn="r" rtl="0">
              <a:buNone/>
              <a:defRPr sz="1300">
                <a:solidFill>
                  <a:schemeClr val="dk2"/>
                </a:solidFill>
                <a:latin typeface="Bebas Neue"/>
                <a:ea typeface="Bebas Neue"/>
                <a:cs typeface="Bebas Neue"/>
                <a:sym typeface="Bebas Neue"/>
              </a:defRPr>
            </a:lvl8pPr>
            <a:lvl9pPr lvl="8" algn="r" rtl="0">
              <a:buNone/>
              <a:defRPr sz="1300">
                <a:solidFill>
                  <a:schemeClr val="dk2"/>
                </a:solidFill>
                <a:latin typeface="Bebas Neue"/>
                <a:ea typeface="Bebas Neue"/>
                <a:cs typeface="Bebas Neue"/>
                <a:sym typeface="Bebas Neu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8" r:id="rId7"/>
    <p:sldLayoutId id="2147483664" r:id="rId8"/>
    <p:sldLayoutId id="2147483666" r:id="rId9"/>
    <p:sldLayoutId id="2147483677" r:id="rId10"/>
    <p:sldLayoutId id="2147483679" r:id="rId11"/>
    <p:sldLayoutId id="214748368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hosa.org/"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72"/>
        <p:cNvGrpSpPr/>
        <p:nvPr/>
      </p:nvGrpSpPr>
      <p:grpSpPr>
        <a:xfrm>
          <a:off x="0" y="0"/>
          <a:ext cx="0" cy="0"/>
          <a:chOff x="0" y="0"/>
          <a:chExt cx="0" cy="0"/>
        </a:xfrm>
      </p:grpSpPr>
      <p:grpSp>
        <p:nvGrpSpPr>
          <p:cNvPr id="673" name="Google Shape;673;p38"/>
          <p:cNvGrpSpPr/>
          <p:nvPr/>
        </p:nvGrpSpPr>
        <p:grpSpPr>
          <a:xfrm>
            <a:off x="352211" y="568246"/>
            <a:ext cx="3853038" cy="3794403"/>
            <a:chOff x="352211" y="568246"/>
            <a:chExt cx="3853038" cy="3794403"/>
          </a:xfrm>
        </p:grpSpPr>
        <p:sp>
          <p:nvSpPr>
            <p:cNvPr id="674" name="Google Shape;674;p38"/>
            <p:cNvSpPr/>
            <p:nvPr/>
          </p:nvSpPr>
          <p:spPr>
            <a:xfrm rot="795376" flipH="1">
              <a:off x="617651" y="1316546"/>
              <a:ext cx="3322157" cy="2701195"/>
            </a:xfrm>
            <a:custGeom>
              <a:avLst/>
              <a:gdLst/>
              <a:ahLst/>
              <a:cxnLst/>
              <a:rect l="l" t="t" r="r" b="b"/>
              <a:pathLst>
                <a:path w="151903" h="123510" extrusionOk="0">
                  <a:moveTo>
                    <a:pt x="85979" y="1"/>
                  </a:moveTo>
                  <a:cubicBezTo>
                    <a:pt x="83192" y="1"/>
                    <a:pt x="80401" y="216"/>
                    <a:pt x="77697" y="573"/>
                  </a:cubicBezTo>
                  <a:cubicBezTo>
                    <a:pt x="69572" y="1669"/>
                    <a:pt x="61423" y="3837"/>
                    <a:pt x="54553" y="8334"/>
                  </a:cubicBezTo>
                  <a:cubicBezTo>
                    <a:pt x="47705" y="12807"/>
                    <a:pt x="42204" y="19837"/>
                    <a:pt x="40903" y="27940"/>
                  </a:cubicBezTo>
                  <a:cubicBezTo>
                    <a:pt x="39899" y="34195"/>
                    <a:pt x="41360" y="40882"/>
                    <a:pt x="38894" y="46726"/>
                  </a:cubicBezTo>
                  <a:cubicBezTo>
                    <a:pt x="33348" y="60010"/>
                    <a:pt x="12851" y="59485"/>
                    <a:pt x="4383" y="71149"/>
                  </a:cubicBezTo>
                  <a:cubicBezTo>
                    <a:pt x="776" y="76125"/>
                    <a:pt x="0" y="83041"/>
                    <a:pt x="2442" y="88678"/>
                  </a:cubicBezTo>
                  <a:cubicBezTo>
                    <a:pt x="4862" y="94339"/>
                    <a:pt x="10408" y="98516"/>
                    <a:pt x="16503" y="99338"/>
                  </a:cubicBezTo>
                  <a:cubicBezTo>
                    <a:pt x="17558" y="99477"/>
                    <a:pt x="18632" y="99525"/>
                    <a:pt x="19713" y="99525"/>
                  </a:cubicBezTo>
                  <a:cubicBezTo>
                    <a:pt x="21984" y="99525"/>
                    <a:pt x="24291" y="99316"/>
                    <a:pt x="26535" y="99316"/>
                  </a:cubicBezTo>
                  <a:cubicBezTo>
                    <a:pt x="29164" y="99316"/>
                    <a:pt x="31707" y="99602"/>
                    <a:pt x="34010" y="100844"/>
                  </a:cubicBezTo>
                  <a:cubicBezTo>
                    <a:pt x="39168" y="103629"/>
                    <a:pt x="40949" y="110043"/>
                    <a:pt x="44669" y="114585"/>
                  </a:cubicBezTo>
                  <a:cubicBezTo>
                    <a:pt x="50413" y="121601"/>
                    <a:pt x="60120" y="123509"/>
                    <a:pt x="69351" y="123509"/>
                  </a:cubicBezTo>
                  <a:cubicBezTo>
                    <a:pt x="70391" y="123509"/>
                    <a:pt x="71426" y="123485"/>
                    <a:pt x="72448" y="123441"/>
                  </a:cubicBezTo>
                  <a:cubicBezTo>
                    <a:pt x="86143" y="122871"/>
                    <a:pt x="99747" y="119812"/>
                    <a:pt x="112392" y="114448"/>
                  </a:cubicBezTo>
                  <a:cubicBezTo>
                    <a:pt x="122230" y="110271"/>
                    <a:pt x="131679" y="100936"/>
                    <a:pt x="139417" y="91029"/>
                  </a:cubicBezTo>
                  <a:cubicBezTo>
                    <a:pt x="147132" y="81123"/>
                    <a:pt x="151903" y="68547"/>
                    <a:pt x="150784" y="56038"/>
                  </a:cubicBezTo>
                  <a:cubicBezTo>
                    <a:pt x="149688" y="43507"/>
                    <a:pt x="142065" y="31341"/>
                    <a:pt x="130515" y="26434"/>
                  </a:cubicBezTo>
                  <a:cubicBezTo>
                    <a:pt x="127457" y="25133"/>
                    <a:pt x="124147" y="24311"/>
                    <a:pt x="121339" y="22531"/>
                  </a:cubicBezTo>
                  <a:cubicBezTo>
                    <a:pt x="115702" y="18947"/>
                    <a:pt x="113031" y="12168"/>
                    <a:pt x="108238" y="7512"/>
                  </a:cubicBezTo>
                  <a:cubicBezTo>
                    <a:pt x="102437" y="1882"/>
                    <a:pt x="94226" y="1"/>
                    <a:pt x="85979" y="1"/>
                  </a:cubicBezTo>
                  <a:close/>
                </a:path>
              </a:pathLst>
            </a:custGeom>
            <a:solidFill>
              <a:srgbClr val="FFFCF2">
                <a:alpha val="4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8"/>
            <p:cNvSpPr/>
            <p:nvPr/>
          </p:nvSpPr>
          <p:spPr>
            <a:xfrm rot="-876773" flipH="1">
              <a:off x="3212730" y="1460677"/>
              <a:ext cx="336972" cy="830402"/>
            </a:xfrm>
            <a:custGeom>
              <a:avLst/>
              <a:gdLst/>
              <a:ahLst/>
              <a:cxnLst/>
              <a:rect l="l" t="t" r="r" b="b"/>
              <a:pathLst>
                <a:path w="15408" h="37970" extrusionOk="0">
                  <a:moveTo>
                    <a:pt x="12704" y="1"/>
                  </a:moveTo>
                  <a:cubicBezTo>
                    <a:pt x="12161" y="1"/>
                    <a:pt x="11591" y="396"/>
                    <a:pt x="11208" y="832"/>
                  </a:cubicBezTo>
                  <a:cubicBezTo>
                    <a:pt x="9884" y="2384"/>
                    <a:pt x="9450" y="4621"/>
                    <a:pt x="10112" y="6539"/>
                  </a:cubicBezTo>
                  <a:cubicBezTo>
                    <a:pt x="10226" y="6881"/>
                    <a:pt x="10340" y="7474"/>
                    <a:pt x="10500" y="8045"/>
                  </a:cubicBezTo>
                  <a:cubicBezTo>
                    <a:pt x="10592" y="8365"/>
                    <a:pt x="10728" y="8707"/>
                    <a:pt x="11025" y="8867"/>
                  </a:cubicBezTo>
                  <a:cubicBezTo>
                    <a:pt x="11126" y="8913"/>
                    <a:pt x="11235" y="8934"/>
                    <a:pt x="11347" y="8934"/>
                  </a:cubicBezTo>
                  <a:cubicBezTo>
                    <a:pt x="11563" y="8934"/>
                    <a:pt x="11788" y="8858"/>
                    <a:pt x="11984" y="8753"/>
                  </a:cubicBezTo>
                  <a:cubicBezTo>
                    <a:pt x="13057" y="8205"/>
                    <a:pt x="13650" y="6812"/>
                    <a:pt x="13308" y="5626"/>
                  </a:cubicBezTo>
                  <a:cubicBezTo>
                    <a:pt x="13194" y="5283"/>
                    <a:pt x="13011" y="4941"/>
                    <a:pt x="12965" y="4576"/>
                  </a:cubicBezTo>
                  <a:cubicBezTo>
                    <a:pt x="12851" y="3777"/>
                    <a:pt x="13308" y="3023"/>
                    <a:pt x="13604" y="2293"/>
                  </a:cubicBezTo>
                  <a:cubicBezTo>
                    <a:pt x="13901" y="1540"/>
                    <a:pt x="13901" y="490"/>
                    <a:pt x="13194" y="125"/>
                  </a:cubicBezTo>
                  <a:cubicBezTo>
                    <a:pt x="13037" y="38"/>
                    <a:pt x="12872" y="1"/>
                    <a:pt x="12704" y="1"/>
                  </a:cubicBezTo>
                  <a:close/>
                  <a:moveTo>
                    <a:pt x="12346" y="25709"/>
                  </a:moveTo>
                  <a:cubicBezTo>
                    <a:pt x="11697" y="25709"/>
                    <a:pt x="11102" y="26151"/>
                    <a:pt x="10797" y="26739"/>
                  </a:cubicBezTo>
                  <a:cubicBezTo>
                    <a:pt x="10477" y="27332"/>
                    <a:pt x="10455" y="28063"/>
                    <a:pt x="10546" y="28748"/>
                  </a:cubicBezTo>
                  <a:cubicBezTo>
                    <a:pt x="10637" y="29546"/>
                    <a:pt x="10911" y="30368"/>
                    <a:pt x="11436" y="30984"/>
                  </a:cubicBezTo>
                  <a:cubicBezTo>
                    <a:pt x="11924" y="31579"/>
                    <a:pt x="12650" y="31996"/>
                    <a:pt x="13392" y="31996"/>
                  </a:cubicBezTo>
                  <a:cubicBezTo>
                    <a:pt x="13448" y="31996"/>
                    <a:pt x="13503" y="31994"/>
                    <a:pt x="13559" y="31989"/>
                  </a:cubicBezTo>
                  <a:cubicBezTo>
                    <a:pt x="14700" y="31920"/>
                    <a:pt x="15408" y="30779"/>
                    <a:pt x="15385" y="29820"/>
                  </a:cubicBezTo>
                  <a:cubicBezTo>
                    <a:pt x="15362" y="28862"/>
                    <a:pt x="14814" y="27994"/>
                    <a:pt x="14266" y="27195"/>
                  </a:cubicBezTo>
                  <a:cubicBezTo>
                    <a:pt x="13810" y="26511"/>
                    <a:pt x="13262" y="25780"/>
                    <a:pt x="12440" y="25712"/>
                  </a:cubicBezTo>
                  <a:cubicBezTo>
                    <a:pt x="12409" y="25710"/>
                    <a:pt x="12377" y="25709"/>
                    <a:pt x="12346" y="25709"/>
                  </a:cubicBezTo>
                  <a:close/>
                  <a:moveTo>
                    <a:pt x="5673" y="4283"/>
                  </a:moveTo>
                  <a:cubicBezTo>
                    <a:pt x="5173" y="4283"/>
                    <a:pt x="4665" y="4409"/>
                    <a:pt x="4223" y="4644"/>
                  </a:cubicBezTo>
                  <a:cubicBezTo>
                    <a:pt x="3196" y="5169"/>
                    <a:pt x="2489" y="6173"/>
                    <a:pt x="1941" y="7201"/>
                  </a:cubicBezTo>
                  <a:cubicBezTo>
                    <a:pt x="480" y="9962"/>
                    <a:pt x="1" y="13158"/>
                    <a:pt x="69" y="16285"/>
                  </a:cubicBezTo>
                  <a:cubicBezTo>
                    <a:pt x="229" y="24571"/>
                    <a:pt x="4178" y="32696"/>
                    <a:pt x="10569" y="37969"/>
                  </a:cubicBezTo>
                  <a:cubicBezTo>
                    <a:pt x="10578" y="37969"/>
                    <a:pt x="10588" y="37969"/>
                    <a:pt x="10598" y="37969"/>
                  </a:cubicBezTo>
                  <a:cubicBezTo>
                    <a:pt x="11497" y="37969"/>
                    <a:pt x="12211" y="36932"/>
                    <a:pt x="12121" y="36029"/>
                  </a:cubicBezTo>
                  <a:cubicBezTo>
                    <a:pt x="12030" y="35116"/>
                    <a:pt x="11413" y="34363"/>
                    <a:pt x="10797" y="33655"/>
                  </a:cubicBezTo>
                  <a:cubicBezTo>
                    <a:pt x="7487" y="29798"/>
                    <a:pt x="4200" y="25347"/>
                    <a:pt x="4178" y="20257"/>
                  </a:cubicBezTo>
                  <a:cubicBezTo>
                    <a:pt x="4155" y="16468"/>
                    <a:pt x="5981" y="12930"/>
                    <a:pt x="7442" y="9415"/>
                  </a:cubicBezTo>
                  <a:cubicBezTo>
                    <a:pt x="8058" y="7977"/>
                    <a:pt x="8537" y="6128"/>
                    <a:pt x="7442" y="4986"/>
                  </a:cubicBezTo>
                  <a:cubicBezTo>
                    <a:pt x="6986" y="4505"/>
                    <a:pt x="6337" y="4283"/>
                    <a:pt x="5673" y="4283"/>
                  </a:cubicBezTo>
                  <a:close/>
                </a:path>
              </a:pathLst>
            </a:custGeom>
            <a:solidFill>
              <a:srgbClr val="FFFCF2">
                <a:alpha val="4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8"/>
            <p:cNvSpPr/>
            <p:nvPr/>
          </p:nvSpPr>
          <p:spPr>
            <a:xfrm rot="-775882" flipH="1">
              <a:off x="958400" y="769759"/>
              <a:ext cx="1870428" cy="612953"/>
            </a:xfrm>
            <a:custGeom>
              <a:avLst/>
              <a:gdLst/>
              <a:ahLst/>
              <a:cxnLst/>
              <a:rect l="l" t="t" r="r" b="b"/>
              <a:pathLst>
                <a:path w="93379" h="30601" extrusionOk="0">
                  <a:moveTo>
                    <a:pt x="23387" y="1"/>
                  </a:moveTo>
                  <a:cubicBezTo>
                    <a:pt x="18934" y="1"/>
                    <a:pt x="14513" y="646"/>
                    <a:pt x="10272" y="2087"/>
                  </a:cubicBezTo>
                  <a:cubicBezTo>
                    <a:pt x="7054" y="3183"/>
                    <a:pt x="3812" y="4849"/>
                    <a:pt x="1941" y="7679"/>
                  </a:cubicBezTo>
                  <a:cubicBezTo>
                    <a:pt x="69" y="10532"/>
                    <a:pt x="1" y="14778"/>
                    <a:pt x="2557" y="17038"/>
                  </a:cubicBezTo>
                  <a:cubicBezTo>
                    <a:pt x="4293" y="18562"/>
                    <a:pt x="6736" y="18869"/>
                    <a:pt x="9067" y="18869"/>
                  </a:cubicBezTo>
                  <a:cubicBezTo>
                    <a:pt x="9249" y="18869"/>
                    <a:pt x="9430" y="18867"/>
                    <a:pt x="9610" y="18864"/>
                  </a:cubicBezTo>
                  <a:cubicBezTo>
                    <a:pt x="15682" y="18727"/>
                    <a:pt x="21685" y="17426"/>
                    <a:pt x="27733" y="17426"/>
                  </a:cubicBezTo>
                  <a:cubicBezTo>
                    <a:pt x="36886" y="17426"/>
                    <a:pt x="45606" y="20393"/>
                    <a:pt x="54028" y="23680"/>
                  </a:cubicBezTo>
                  <a:cubicBezTo>
                    <a:pt x="58251" y="25346"/>
                    <a:pt x="62496" y="27560"/>
                    <a:pt x="66856" y="28793"/>
                  </a:cubicBezTo>
                  <a:cubicBezTo>
                    <a:pt x="70246" y="29736"/>
                    <a:pt x="74852" y="30600"/>
                    <a:pt x="79257" y="30600"/>
                  </a:cubicBezTo>
                  <a:cubicBezTo>
                    <a:pt x="82742" y="30600"/>
                    <a:pt x="86101" y="30059"/>
                    <a:pt x="88631" y="28587"/>
                  </a:cubicBezTo>
                  <a:cubicBezTo>
                    <a:pt x="91507" y="26921"/>
                    <a:pt x="93379" y="23018"/>
                    <a:pt x="91690" y="20142"/>
                  </a:cubicBezTo>
                  <a:cubicBezTo>
                    <a:pt x="90617" y="18339"/>
                    <a:pt x="88449" y="17426"/>
                    <a:pt x="86372" y="17220"/>
                  </a:cubicBezTo>
                  <a:cubicBezTo>
                    <a:pt x="85885" y="17167"/>
                    <a:pt x="85399" y="17146"/>
                    <a:pt x="84913" y="17146"/>
                  </a:cubicBezTo>
                  <a:cubicBezTo>
                    <a:pt x="83300" y="17146"/>
                    <a:pt x="81686" y="17378"/>
                    <a:pt x="80072" y="17448"/>
                  </a:cubicBezTo>
                  <a:cubicBezTo>
                    <a:pt x="79696" y="17464"/>
                    <a:pt x="79322" y="17472"/>
                    <a:pt x="78950" y="17472"/>
                  </a:cubicBezTo>
                  <a:cubicBezTo>
                    <a:pt x="67521" y="17472"/>
                    <a:pt x="57406" y="10172"/>
                    <a:pt x="46907" y="5420"/>
                  </a:cubicBezTo>
                  <a:cubicBezTo>
                    <a:pt x="39550" y="2101"/>
                    <a:pt x="31418" y="1"/>
                    <a:pt x="23387" y="1"/>
                  </a:cubicBezTo>
                  <a:close/>
                </a:path>
              </a:pathLst>
            </a:custGeom>
            <a:solidFill>
              <a:srgbClr val="FFFCF2">
                <a:alpha val="4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7" name="Google Shape;677;p38"/>
          <p:cNvSpPr txBox="1">
            <a:spLocks noGrp="1"/>
          </p:cNvSpPr>
          <p:nvPr>
            <p:ph type="ctrTitle"/>
          </p:nvPr>
        </p:nvSpPr>
        <p:spPr>
          <a:xfrm>
            <a:off x="3767200" y="1499738"/>
            <a:ext cx="4661100" cy="1533900"/>
          </a:xfrm>
          <a:prstGeom prst="rect">
            <a:avLst/>
          </a:prstGeom>
        </p:spPr>
        <p:txBody>
          <a:bodyPr spcFirstLastPara="1" wrap="square" lIns="91425" tIns="91425" rIns="91425" bIns="91425" anchor="t" anchorCtr="0">
            <a:noAutofit/>
          </a:bodyPr>
          <a:lstStyle/>
          <a:p>
            <a:pPr marL="0" lvl="0" indent="0" algn="ctr" rtl="0">
              <a:spcBef>
                <a:spcPts val="0"/>
              </a:spcBef>
              <a:spcAft>
                <a:spcPts val="200"/>
              </a:spcAft>
              <a:buNone/>
            </a:pPr>
            <a:r>
              <a:rPr lang="en" sz="2200" dirty="0">
                <a:solidFill>
                  <a:schemeClr val="accent2"/>
                </a:solidFill>
              </a:rPr>
              <a:t>SEPTEMBER 14</a:t>
            </a:r>
            <a:r>
              <a:rPr lang="en" sz="2200" baseline="30000" dirty="0">
                <a:solidFill>
                  <a:schemeClr val="accent2"/>
                </a:solidFill>
              </a:rPr>
              <a:t>th</a:t>
            </a:r>
            <a:r>
              <a:rPr lang="en" sz="2200" dirty="0">
                <a:solidFill>
                  <a:schemeClr val="accent2"/>
                </a:solidFill>
              </a:rPr>
              <a:t>, 2022</a:t>
            </a:r>
            <a:br>
              <a:rPr lang="en" sz="2300" dirty="0">
                <a:solidFill>
                  <a:schemeClr val="accent2"/>
                </a:solidFill>
              </a:rPr>
            </a:br>
            <a:br>
              <a:rPr lang="en" sz="2300" dirty="0"/>
            </a:br>
            <a:r>
              <a:rPr lang="en" sz="4400" dirty="0"/>
              <a:t>HOSA</a:t>
            </a:r>
            <a:br>
              <a:rPr lang="en" sz="4400" dirty="0"/>
            </a:br>
            <a:r>
              <a:rPr lang="en" sz="2800" dirty="0"/>
              <a:t> GENERAL MEETING</a:t>
            </a:r>
            <a:endParaRPr sz="4400" dirty="0"/>
          </a:p>
        </p:txBody>
      </p:sp>
      <p:sp>
        <p:nvSpPr>
          <p:cNvPr id="678" name="Google Shape;678;p38"/>
          <p:cNvSpPr txBox="1">
            <a:spLocks noGrp="1"/>
          </p:cNvSpPr>
          <p:nvPr>
            <p:ph type="subTitle" idx="1"/>
          </p:nvPr>
        </p:nvSpPr>
        <p:spPr>
          <a:xfrm>
            <a:off x="3767200" y="3154424"/>
            <a:ext cx="4661100" cy="40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Kicking off the 2022-23 HOSA year!</a:t>
            </a:r>
            <a:endParaRPr dirty="0"/>
          </a:p>
        </p:txBody>
      </p:sp>
      <p:grpSp>
        <p:nvGrpSpPr>
          <p:cNvPr id="679" name="Google Shape;679;p38"/>
          <p:cNvGrpSpPr/>
          <p:nvPr/>
        </p:nvGrpSpPr>
        <p:grpSpPr>
          <a:xfrm>
            <a:off x="2011921" y="1273710"/>
            <a:ext cx="874530" cy="1481072"/>
            <a:chOff x="-117729" y="1733810"/>
            <a:chExt cx="874530" cy="1481072"/>
          </a:xfrm>
        </p:grpSpPr>
        <p:sp>
          <p:nvSpPr>
            <p:cNvPr id="680" name="Google Shape;680;p38"/>
            <p:cNvSpPr/>
            <p:nvPr/>
          </p:nvSpPr>
          <p:spPr>
            <a:xfrm>
              <a:off x="21973" y="1733810"/>
              <a:ext cx="518652" cy="505591"/>
            </a:xfrm>
            <a:custGeom>
              <a:avLst/>
              <a:gdLst/>
              <a:ahLst/>
              <a:cxnLst/>
              <a:rect l="l" t="t" r="r" b="b"/>
              <a:pathLst>
                <a:path w="19220" h="18736" extrusionOk="0">
                  <a:moveTo>
                    <a:pt x="9145" y="0"/>
                  </a:moveTo>
                  <a:cubicBezTo>
                    <a:pt x="9095" y="0"/>
                    <a:pt x="9044" y="1"/>
                    <a:pt x="8994" y="2"/>
                  </a:cubicBezTo>
                  <a:cubicBezTo>
                    <a:pt x="7190" y="48"/>
                    <a:pt x="5410" y="824"/>
                    <a:pt x="4132" y="2079"/>
                  </a:cubicBezTo>
                  <a:cubicBezTo>
                    <a:pt x="3675" y="2536"/>
                    <a:pt x="3264" y="3084"/>
                    <a:pt x="3127" y="3723"/>
                  </a:cubicBezTo>
                  <a:cubicBezTo>
                    <a:pt x="2945" y="4476"/>
                    <a:pt x="3173" y="5275"/>
                    <a:pt x="3493" y="6005"/>
                  </a:cubicBezTo>
                  <a:cubicBezTo>
                    <a:pt x="4155" y="7466"/>
                    <a:pt x="5182" y="8744"/>
                    <a:pt x="5866" y="10182"/>
                  </a:cubicBezTo>
                  <a:cubicBezTo>
                    <a:pt x="4908" y="9406"/>
                    <a:pt x="3926" y="8630"/>
                    <a:pt x="2945" y="7854"/>
                  </a:cubicBezTo>
                  <a:cubicBezTo>
                    <a:pt x="2717" y="7671"/>
                    <a:pt x="2466" y="7489"/>
                    <a:pt x="2192" y="7420"/>
                  </a:cubicBezTo>
                  <a:cubicBezTo>
                    <a:pt x="2152" y="7416"/>
                    <a:pt x="2112" y="7413"/>
                    <a:pt x="2072" y="7413"/>
                  </a:cubicBezTo>
                  <a:cubicBezTo>
                    <a:pt x="1725" y="7413"/>
                    <a:pt x="1390" y="7586"/>
                    <a:pt x="1164" y="7831"/>
                  </a:cubicBezTo>
                  <a:cubicBezTo>
                    <a:pt x="913" y="8105"/>
                    <a:pt x="776" y="8470"/>
                    <a:pt x="662" y="8835"/>
                  </a:cubicBezTo>
                  <a:cubicBezTo>
                    <a:pt x="0" y="11323"/>
                    <a:pt x="1210" y="14062"/>
                    <a:pt x="3150" y="15752"/>
                  </a:cubicBezTo>
                  <a:cubicBezTo>
                    <a:pt x="5090" y="17441"/>
                    <a:pt x="7647" y="18239"/>
                    <a:pt x="10180" y="18673"/>
                  </a:cubicBezTo>
                  <a:cubicBezTo>
                    <a:pt x="10426" y="18715"/>
                    <a:pt x="10675" y="18735"/>
                    <a:pt x="10925" y="18735"/>
                  </a:cubicBezTo>
                  <a:cubicBezTo>
                    <a:pt x="12446" y="18735"/>
                    <a:pt x="14020" y="17997"/>
                    <a:pt x="15156" y="16938"/>
                  </a:cubicBezTo>
                  <a:cubicBezTo>
                    <a:pt x="16320" y="15866"/>
                    <a:pt x="16868" y="14291"/>
                    <a:pt x="17507" y="12853"/>
                  </a:cubicBezTo>
                  <a:cubicBezTo>
                    <a:pt x="18101" y="11483"/>
                    <a:pt x="18831" y="10159"/>
                    <a:pt x="19014" y="8676"/>
                  </a:cubicBezTo>
                  <a:cubicBezTo>
                    <a:pt x="19219" y="6987"/>
                    <a:pt x="18671" y="5275"/>
                    <a:pt x="18078" y="3677"/>
                  </a:cubicBezTo>
                  <a:cubicBezTo>
                    <a:pt x="17850" y="3015"/>
                    <a:pt x="17599" y="2376"/>
                    <a:pt x="17142" y="1874"/>
                  </a:cubicBezTo>
                  <a:cubicBezTo>
                    <a:pt x="16771" y="1485"/>
                    <a:pt x="16249" y="1205"/>
                    <a:pt x="15735" y="1205"/>
                  </a:cubicBezTo>
                  <a:cubicBezTo>
                    <a:pt x="15586" y="1205"/>
                    <a:pt x="15437" y="1229"/>
                    <a:pt x="15293" y="1280"/>
                  </a:cubicBezTo>
                  <a:cubicBezTo>
                    <a:pt x="14700" y="1509"/>
                    <a:pt x="14335" y="2102"/>
                    <a:pt x="14084" y="2695"/>
                  </a:cubicBezTo>
                  <a:cubicBezTo>
                    <a:pt x="13513" y="3997"/>
                    <a:pt x="13285" y="5412"/>
                    <a:pt x="13079" y="6804"/>
                  </a:cubicBezTo>
                  <a:cubicBezTo>
                    <a:pt x="13148" y="5571"/>
                    <a:pt x="13034" y="4339"/>
                    <a:pt x="12760" y="3129"/>
                  </a:cubicBezTo>
                  <a:cubicBezTo>
                    <a:pt x="12577" y="2262"/>
                    <a:pt x="12280" y="1372"/>
                    <a:pt x="11618" y="778"/>
                  </a:cubicBezTo>
                  <a:cubicBezTo>
                    <a:pt x="10949" y="195"/>
                    <a:pt x="10034"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8"/>
            <p:cNvSpPr/>
            <p:nvPr/>
          </p:nvSpPr>
          <p:spPr>
            <a:xfrm>
              <a:off x="182722" y="1995375"/>
              <a:ext cx="268582" cy="236173"/>
            </a:xfrm>
            <a:custGeom>
              <a:avLst/>
              <a:gdLst/>
              <a:ahLst/>
              <a:cxnLst/>
              <a:rect l="l" t="t" r="r" b="b"/>
              <a:pathLst>
                <a:path w="9953" h="8752" extrusionOk="0">
                  <a:moveTo>
                    <a:pt x="6563" y="1"/>
                  </a:moveTo>
                  <a:cubicBezTo>
                    <a:pt x="6452" y="1"/>
                    <a:pt x="6342" y="4"/>
                    <a:pt x="6232" y="10"/>
                  </a:cubicBezTo>
                  <a:cubicBezTo>
                    <a:pt x="4406" y="78"/>
                    <a:pt x="2626" y="740"/>
                    <a:pt x="1211" y="1882"/>
                  </a:cubicBezTo>
                  <a:cubicBezTo>
                    <a:pt x="754" y="2270"/>
                    <a:pt x="298" y="2726"/>
                    <a:pt x="138" y="3297"/>
                  </a:cubicBezTo>
                  <a:cubicBezTo>
                    <a:pt x="1" y="3776"/>
                    <a:pt x="92" y="4278"/>
                    <a:pt x="229" y="4758"/>
                  </a:cubicBezTo>
                  <a:cubicBezTo>
                    <a:pt x="822" y="6835"/>
                    <a:pt x="2671" y="8569"/>
                    <a:pt x="4817" y="8752"/>
                  </a:cubicBezTo>
                  <a:cubicBezTo>
                    <a:pt x="5661" y="8250"/>
                    <a:pt x="6780" y="8318"/>
                    <a:pt x="7670" y="7930"/>
                  </a:cubicBezTo>
                  <a:cubicBezTo>
                    <a:pt x="8515" y="7588"/>
                    <a:pt x="9131" y="6880"/>
                    <a:pt x="9496" y="6059"/>
                  </a:cubicBezTo>
                  <a:cubicBezTo>
                    <a:pt x="9838" y="5237"/>
                    <a:pt x="9953" y="4324"/>
                    <a:pt x="9884" y="3434"/>
                  </a:cubicBezTo>
                  <a:cubicBezTo>
                    <a:pt x="9816" y="2361"/>
                    <a:pt x="9519" y="1242"/>
                    <a:pt x="8674" y="603"/>
                  </a:cubicBezTo>
                  <a:cubicBezTo>
                    <a:pt x="8078" y="146"/>
                    <a:pt x="7310" y="1"/>
                    <a:pt x="6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8"/>
            <p:cNvSpPr/>
            <p:nvPr/>
          </p:nvSpPr>
          <p:spPr>
            <a:xfrm>
              <a:off x="-117729" y="2086450"/>
              <a:ext cx="874530" cy="1128432"/>
            </a:xfrm>
            <a:custGeom>
              <a:avLst/>
              <a:gdLst/>
              <a:ahLst/>
              <a:cxnLst/>
              <a:rect l="l" t="t" r="r" b="b"/>
              <a:pathLst>
                <a:path w="32408" h="41817" extrusionOk="0">
                  <a:moveTo>
                    <a:pt x="30309" y="1"/>
                  </a:moveTo>
                  <a:cubicBezTo>
                    <a:pt x="29836" y="1"/>
                    <a:pt x="29342" y="124"/>
                    <a:pt x="28916" y="310"/>
                  </a:cubicBezTo>
                  <a:cubicBezTo>
                    <a:pt x="27090" y="1109"/>
                    <a:pt x="25720" y="2661"/>
                    <a:pt x="24556" y="4281"/>
                  </a:cubicBezTo>
                  <a:cubicBezTo>
                    <a:pt x="22662" y="6906"/>
                    <a:pt x="21132" y="9828"/>
                    <a:pt x="20037" y="12909"/>
                  </a:cubicBezTo>
                  <a:cubicBezTo>
                    <a:pt x="20196" y="11700"/>
                    <a:pt x="20219" y="10513"/>
                    <a:pt x="20082" y="9326"/>
                  </a:cubicBezTo>
                  <a:cubicBezTo>
                    <a:pt x="19991" y="8413"/>
                    <a:pt x="19786" y="7500"/>
                    <a:pt x="19786" y="6587"/>
                  </a:cubicBezTo>
                  <a:cubicBezTo>
                    <a:pt x="19808" y="5674"/>
                    <a:pt x="20082" y="4715"/>
                    <a:pt x="20744" y="4099"/>
                  </a:cubicBezTo>
                  <a:cubicBezTo>
                    <a:pt x="21109" y="3779"/>
                    <a:pt x="21543" y="3574"/>
                    <a:pt x="21931" y="3277"/>
                  </a:cubicBezTo>
                  <a:cubicBezTo>
                    <a:pt x="22296" y="2980"/>
                    <a:pt x="22616" y="2524"/>
                    <a:pt x="22547" y="2044"/>
                  </a:cubicBezTo>
                  <a:cubicBezTo>
                    <a:pt x="22468" y="1992"/>
                    <a:pt x="22387" y="1969"/>
                    <a:pt x="22306" y="1969"/>
                  </a:cubicBezTo>
                  <a:cubicBezTo>
                    <a:pt x="21776" y="1969"/>
                    <a:pt x="21200" y="2926"/>
                    <a:pt x="20693" y="2926"/>
                  </a:cubicBezTo>
                  <a:cubicBezTo>
                    <a:pt x="20601" y="2926"/>
                    <a:pt x="20511" y="2895"/>
                    <a:pt x="20425" y="2820"/>
                  </a:cubicBezTo>
                  <a:cubicBezTo>
                    <a:pt x="20356" y="2752"/>
                    <a:pt x="20288" y="2661"/>
                    <a:pt x="20219" y="2569"/>
                  </a:cubicBezTo>
                  <a:cubicBezTo>
                    <a:pt x="20134" y="2490"/>
                    <a:pt x="20035" y="2455"/>
                    <a:pt x="19933" y="2455"/>
                  </a:cubicBezTo>
                  <a:cubicBezTo>
                    <a:pt x="19624" y="2455"/>
                    <a:pt x="19278" y="2763"/>
                    <a:pt x="19124" y="3072"/>
                  </a:cubicBezTo>
                  <a:cubicBezTo>
                    <a:pt x="18918" y="3482"/>
                    <a:pt x="18758" y="4030"/>
                    <a:pt x="18325" y="4190"/>
                  </a:cubicBezTo>
                  <a:cubicBezTo>
                    <a:pt x="18233" y="4223"/>
                    <a:pt x="18137" y="4236"/>
                    <a:pt x="18038" y="4236"/>
                  </a:cubicBezTo>
                  <a:cubicBezTo>
                    <a:pt x="17577" y="4236"/>
                    <a:pt x="17054" y="3945"/>
                    <a:pt x="16652" y="3945"/>
                  </a:cubicBezTo>
                  <a:cubicBezTo>
                    <a:pt x="16473" y="3945"/>
                    <a:pt x="16318" y="4002"/>
                    <a:pt x="16202" y="4167"/>
                  </a:cubicBezTo>
                  <a:cubicBezTo>
                    <a:pt x="16065" y="4350"/>
                    <a:pt x="16065" y="4578"/>
                    <a:pt x="15997" y="4783"/>
                  </a:cubicBezTo>
                  <a:cubicBezTo>
                    <a:pt x="15791" y="5423"/>
                    <a:pt x="15015" y="5605"/>
                    <a:pt x="14353" y="5719"/>
                  </a:cubicBezTo>
                  <a:cubicBezTo>
                    <a:pt x="14473" y="6130"/>
                    <a:pt x="14901" y="6336"/>
                    <a:pt x="15339" y="6336"/>
                  </a:cubicBezTo>
                  <a:cubicBezTo>
                    <a:pt x="15484" y="6336"/>
                    <a:pt x="15631" y="6313"/>
                    <a:pt x="15768" y="6267"/>
                  </a:cubicBezTo>
                  <a:cubicBezTo>
                    <a:pt x="16293" y="6107"/>
                    <a:pt x="16727" y="5696"/>
                    <a:pt x="17229" y="5423"/>
                  </a:cubicBezTo>
                  <a:cubicBezTo>
                    <a:pt x="17506" y="5271"/>
                    <a:pt x="17832" y="5169"/>
                    <a:pt x="18138" y="5169"/>
                  </a:cubicBezTo>
                  <a:cubicBezTo>
                    <a:pt x="18386" y="5169"/>
                    <a:pt x="18620" y="5236"/>
                    <a:pt x="18804" y="5400"/>
                  </a:cubicBezTo>
                  <a:cubicBezTo>
                    <a:pt x="19101" y="5674"/>
                    <a:pt x="19192" y="6062"/>
                    <a:pt x="19238" y="6450"/>
                  </a:cubicBezTo>
                  <a:cubicBezTo>
                    <a:pt x="19991" y="11311"/>
                    <a:pt x="19146" y="16356"/>
                    <a:pt x="17298" y="20898"/>
                  </a:cubicBezTo>
                  <a:cubicBezTo>
                    <a:pt x="16750" y="22290"/>
                    <a:pt x="16088" y="23614"/>
                    <a:pt x="15380" y="24915"/>
                  </a:cubicBezTo>
                  <a:cubicBezTo>
                    <a:pt x="16430" y="21925"/>
                    <a:pt x="16955" y="18753"/>
                    <a:pt x="16932" y="15603"/>
                  </a:cubicBezTo>
                  <a:cubicBezTo>
                    <a:pt x="16932" y="13480"/>
                    <a:pt x="16613" y="11220"/>
                    <a:pt x="15152" y="9668"/>
                  </a:cubicBezTo>
                  <a:cubicBezTo>
                    <a:pt x="14855" y="9349"/>
                    <a:pt x="14490" y="9052"/>
                    <a:pt x="14056" y="8960"/>
                  </a:cubicBezTo>
                  <a:cubicBezTo>
                    <a:pt x="13940" y="8931"/>
                    <a:pt x="13823" y="8918"/>
                    <a:pt x="13707" y="8918"/>
                  </a:cubicBezTo>
                  <a:cubicBezTo>
                    <a:pt x="12825" y="8918"/>
                    <a:pt x="12001" y="9716"/>
                    <a:pt x="11820" y="10604"/>
                  </a:cubicBezTo>
                  <a:cubicBezTo>
                    <a:pt x="11614" y="11608"/>
                    <a:pt x="12025" y="12658"/>
                    <a:pt x="12596" y="13526"/>
                  </a:cubicBezTo>
                  <a:cubicBezTo>
                    <a:pt x="13166" y="14393"/>
                    <a:pt x="13897" y="15146"/>
                    <a:pt x="14422" y="16013"/>
                  </a:cubicBezTo>
                  <a:cubicBezTo>
                    <a:pt x="15449" y="17725"/>
                    <a:pt x="15677" y="19802"/>
                    <a:pt x="15449" y="21765"/>
                  </a:cubicBezTo>
                  <a:cubicBezTo>
                    <a:pt x="15221" y="23637"/>
                    <a:pt x="14627" y="25417"/>
                    <a:pt x="14034" y="27198"/>
                  </a:cubicBezTo>
                  <a:cubicBezTo>
                    <a:pt x="12664" y="29343"/>
                    <a:pt x="11089" y="31398"/>
                    <a:pt x="9446" y="33338"/>
                  </a:cubicBezTo>
                  <a:cubicBezTo>
                    <a:pt x="8829" y="34068"/>
                    <a:pt x="8190" y="34776"/>
                    <a:pt x="7551" y="35461"/>
                  </a:cubicBezTo>
                  <a:cubicBezTo>
                    <a:pt x="8213" y="34091"/>
                    <a:pt x="8601" y="32607"/>
                    <a:pt x="8966" y="31147"/>
                  </a:cubicBezTo>
                  <a:cubicBezTo>
                    <a:pt x="9811" y="27746"/>
                    <a:pt x="10678" y="24322"/>
                    <a:pt x="10838" y="20807"/>
                  </a:cubicBezTo>
                  <a:cubicBezTo>
                    <a:pt x="10907" y="19437"/>
                    <a:pt x="10838" y="17954"/>
                    <a:pt x="9994" y="16881"/>
                  </a:cubicBezTo>
                  <a:cubicBezTo>
                    <a:pt x="9879" y="16744"/>
                    <a:pt x="9742" y="16607"/>
                    <a:pt x="9583" y="16561"/>
                  </a:cubicBezTo>
                  <a:cubicBezTo>
                    <a:pt x="9538" y="16550"/>
                    <a:pt x="9494" y="16545"/>
                    <a:pt x="9450" y="16545"/>
                  </a:cubicBezTo>
                  <a:cubicBezTo>
                    <a:pt x="9228" y="16545"/>
                    <a:pt x="9024" y="16679"/>
                    <a:pt x="8852" y="16812"/>
                  </a:cubicBezTo>
                  <a:cubicBezTo>
                    <a:pt x="8031" y="17520"/>
                    <a:pt x="7483" y="18501"/>
                    <a:pt x="7118" y="19506"/>
                  </a:cubicBezTo>
                  <a:cubicBezTo>
                    <a:pt x="6113" y="22176"/>
                    <a:pt x="6159" y="25098"/>
                    <a:pt x="6433" y="27928"/>
                  </a:cubicBezTo>
                  <a:cubicBezTo>
                    <a:pt x="6684" y="30667"/>
                    <a:pt x="7095" y="33384"/>
                    <a:pt x="6912" y="36100"/>
                  </a:cubicBezTo>
                  <a:cubicBezTo>
                    <a:pt x="4972" y="38086"/>
                    <a:pt x="2804" y="39866"/>
                    <a:pt x="338" y="41144"/>
                  </a:cubicBezTo>
                  <a:cubicBezTo>
                    <a:pt x="315" y="41138"/>
                    <a:pt x="293" y="41135"/>
                    <a:pt x="273" y="41135"/>
                  </a:cubicBezTo>
                  <a:cubicBezTo>
                    <a:pt x="1" y="41135"/>
                    <a:pt x="41" y="41677"/>
                    <a:pt x="338" y="41783"/>
                  </a:cubicBezTo>
                  <a:cubicBezTo>
                    <a:pt x="402" y="41806"/>
                    <a:pt x="467" y="41816"/>
                    <a:pt x="532" y="41816"/>
                  </a:cubicBezTo>
                  <a:cubicBezTo>
                    <a:pt x="792" y="41816"/>
                    <a:pt x="1055" y="41655"/>
                    <a:pt x="1274" y="41509"/>
                  </a:cubicBezTo>
                  <a:cubicBezTo>
                    <a:pt x="3488" y="40026"/>
                    <a:pt x="5543" y="38337"/>
                    <a:pt x="7460" y="36465"/>
                  </a:cubicBezTo>
                  <a:cubicBezTo>
                    <a:pt x="7648" y="36470"/>
                    <a:pt x="7836" y="36472"/>
                    <a:pt x="8024" y="36472"/>
                  </a:cubicBezTo>
                  <a:cubicBezTo>
                    <a:pt x="12339" y="36472"/>
                    <a:pt x="16707" y="35223"/>
                    <a:pt x="20425" y="32927"/>
                  </a:cubicBezTo>
                  <a:cubicBezTo>
                    <a:pt x="21771" y="32082"/>
                    <a:pt x="23141" y="31010"/>
                    <a:pt x="23552" y="29480"/>
                  </a:cubicBezTo>
                  <a:cubicBezTo>
                    <a:pt x="23643" y="29184"/>
                    <a:pt x="23689" y="28841"/>
                    <a:pt x="23575" y="28545"/>
                  </a:cubicBezTo>
                  <a:cubicBezTo>
                    <a:pt x="23415" y="28111"/>
                    <a:pt x="22913" y="27837"/>
                    <a:pt x="22456" y="27814"/>
                  </a:cubicBezTo>
                  <a:cubicBezTo>
                    <a:pt x="22429" y="27813"/>
                    <a:pt x="22402" y="27812"/>
                    <a:pt x="22374" y="27812"/>
                  </a:cubicBezTo>
                  <a:cubicBezTo>
                    <a:pt x="21925" y="27812"/>
                    <a:pt x="21496" y="27986"/>
                    <a:pt x="21087" y="28179"/>
                  </a:cubicBezTo>
                  <a:cubicBezTo>
                    <a:pt x="19420" y="28955"/>
                    <a:pt x="18028" y="30211"/>
                    <a:pt x="16522" y="31261"/>
                  </a:cubicBezTo>
                  <a:cubicBezTo>
                    <a:pt x="14102" y="32950"/>
                    <a:pt x="11386" y="34160"/>
                    <a:pt x="8647" y="35278"/>
                  </a:cubicBezTo>
                  <a:cubicBezTo>
                    <a:pt x="10770" y="33041"/>
                    <a:pt x="12687" y="30599"/>
                    <a:pt x="14330" y="27997"/>
                  </a:cubicBezTo>
                  <a:cubicBezTo>
                    <a:pt x="14516" y="28096"/>
                    <a:pt x="14742" y="28134"/>
                    <a:pt x="14979" y="28134"/>
                  </a:cubicBezTo>
                  <a:cubicBezTo>
                    <a:pt x="15179" y="28134"/>
                    <a:pt x="15387" y="28107"/>
                    <a:pt x="15586" y="28065"/>
                  </a:cubicBezTo>
                  <a:cubicBezTo>
                    <a:pt x="18553" y="27563"/>
                    <a:pt x="21178" y="25874"/>
                    <a:pt x="23392" y="23843"/>
                  </a:cubicBezTo>
                  <a:cubicBezTo>
                    <a:pt x="25218" y="22176"/>
                    <a:pt x="26861" y="20168"/>
                    <a:pt x="27455" y="17771"/>
                  </a:cubicBezTo>
                  <a:cubicBezTo>
                    <a:pt x="27592" y="17109"/>
                    <a:pt x="27660" y="16333"/>
                    <a:pt x="27227" y="15808"/>
                  </a:cubicBezTo>
                  <a:cubicBezTo>
                    <a:pt x="26936" y="15457"/>
                    <a:pt x="26498" y="15299"/>
                    <a:pt x="26042" y="15299"/>
                  </a:cubicBezTo>
                  <a:cubicBezTo>
                    <a:pt x="25638" y="15299"/>
                    <a:pt x="25219" y="15423"/>
                    <a:pt x="24876" y="15648"/>
                  </a:cubicBezTo>
                  <a:cubicBezTo>
                    <a:pt x="24168" y="16128"/>
                    <a:pt x="23734" y="16927"/>
                    <a:pt x="23323" y="17680"/>
                  </a:cubicBezTo>
                  <a:cubicBezTo>
                    <a:pt x="22022" y="20099"/>
                    <a:pt x="20607" y="22519"/>
                    <a:pt x="18599" y="24390"/>
                  </a:cubicBezTo>
                  <a:cubicBezTo>
                    <a:pt x="17480" y="25417"/>
                    <a:pt x="16202" y="26285"/>
                    <a:pt x="14878" y="27084"/>
                  </a:cubicBezTo>
                  <a:cubicBezTo>
                    <a:pt x="16864" y="23706"/>
                    <a:pt x="18393" y="20099"/>
                    <a:pt x="19375" y="16310"/>
                  </a:cubicBezTo>
                  <a:cubicBezTo>
                    <a:pt x="19420" y="16105"/>
                    <a:pt x="19489" y="15922"/>
                    <a:pt x="19534" y="15717"/>
                  </a:cubicBezTo>
                  <a:cubicBezTo>
                    <a:pt x="21292" y="13731"/>
                    <a:pt x="23232" y="11791"/>
                    <a:pt x="25286" y="10033"/>
                  </a:cubicBezTo>
                  <a:cubicBezTo>
                    <a:pt x="27592" y="8070"/>
                    <a:pt x="30125" y="6199"/>
                    <a:pt x="31563" y="3551"/>
                  </a:cubicBezTo>
                  <a:cubicBezTo>
                    <a:pt x="32088" y="2592"/>
                    <a:pt x="32408" y="1291"/>
                    <a:pt x="31655" y="515"/>
                  </a:cubicBezTo>
                  <a:cubicBezTo>
                    <a:pt x="31310" y="146"/>
                    <a:pt x="30822" y="1"/>
                    <a:pt x="303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38"/>
          <p:cNvGrpSpPr/>
          <p:nvPr/>
        </p:nvGrpSpPr>
        <p:grpSpPr>
          <a:xfrm>
            <a:off x="2887743" y="2397645"/>
            <a:ext cx="413267" cy="807808"/>
            <a:chOff x="2887743" y="2397645"/>
            <a:chExt cx="413267" cy="807808"/>
          </a:xfrm>
        </p:grpSpPr>
        <p:sp>
          <p:nvSpPr>
            <p:cNvPr id="684" name="Google Shape;684;p38"/>
            <p:cNvSpPr/>
            <p:nvPr/>
          </p:nvSpPr>
          <p:spPr>
            <a:xfrm flipH="1">
              <a:off x="2887743" y="2397645"/>
              <a:ext cx="413267" cy="383206"/>
            </a:xfrm>
            <a:custGeom>
              <a:avLst/>
              <a:gdLst/>
              <a:ahLst/>
              <a:cxnLst/>
              <a:rect l="l" t="t" r="r" b="b"/>
              <a:pathLst>
                <a:path w="20635" h="19134" extrusionOk="0">
                  <a:moveTo>
                    <a:pt x="1659" y="0"/>
                  </a:moveTo>
                  <a:cubicBezTo>
                    <a:pt x="1240" y="0"/>
                    <a:pt x="840" y="128"/>
                    <a:pt x="571" y="436"/>
                  </a:cubicBezTo>
                  <a:cubicBezTo>
                    <a:pt x="365" y="664"/>
                    <a:pt x="274" y="961"/>
                    <a:pt x="206" y="1258"/>
                  </a:cubicBezTo>
                  <a:cubicBezTo>
                    <a:pt x="0" y="2285"/>
                    <a:pt x="297" y="3449"/>
                    <a:pt x="1096" y="4156"/>
                  </a:cubicBezTo>
                  <a:cubicBezTo>
                    <a:pt x="1554" y="4574"/>
                    <a:pt x="2187" y="4809"/>
                    <a:pt x="2808" y="4809"/>
                  </a:cubicBezTo>
                  <a:cubicBezTo>
                    <a:pt x="3238" y="4809"/>
                    <a:pt x="3662" y="4696"/>
                    <a:pt x="4017" y="4453"/>
                  </a:cubicBezTo>
                  <a:cubicBezTo>
                    <a:pt x="4428" y="4179"/>
                    <a:pt x="4656" y="3609"/>
                    <a:pt x="4679" y="3084"/>
                  </a:cubicBezTo>
                  <a:cubicBezTo>
                    <a:pt x="4702" y="2559"/>
                    <a:pt x="4520" y="2034"/>
                    <a:pt x="4223" y="1600"/>
                  </a:cubicBezTo>
                  <a:cubicBezTo>
                    <a:pt x="3858" y="984"/>
                    <a:pt x="3287" y="504"/>
                    <a:pt x="2625" y="208"/>
                  </a:cubicBezTo>
                  <a:cubicBezTo>
                    <a:pt x="2325" y="78"/>
                    <a:pt x="1986" y="0"/>
                    <a:pt x="1659" y="0"/>
                  </a:cubicBezTo>
                  <a:close/>
                  <a:moveTo>
                    <a:pt x="11251" y="3859"/>
                  </a:moveTo>
                  <a:cubicBezTo>
                    <a:pt x="10960" y="3859"/>
                    <a:pt x="10669" y="3920"/>
                    <a:pt x="10408" y="4042"/>
                  </a:cubicBezTo>
                  <a:cubicBezTo>
                    <a:pt x="9632" y="4407"/>
                    <a:pt x="9107" y="5206"/>
                    <a:pt x="8948" y="6051"/>
                  </a:cubicBezTo>
                  <a:cubicBezTo>
                    <a:pt x="8856" y="6576"/>
                    <a:pt x="8856" y="7147"/>
                    <a:pt x="9062" y="7626"/>
                  </a:cubicBezTo>
                  <a:cubicBezTo>
                    <a:pt x="9267" y="8128"/>
                    <a:pt x="9655" y="8562"/>
                    <a:pt x="10180" y="8721"/>
                  </a:cubicBezTo>
                  <a:cubicBezTo>
                    <a:pt x="10250" y="8730"/>
                    <a:pt x="10321" y="8734"/>
                    <a:pt x="10394" y="8734"/>
                  </a:cubicBezTo>
                  <a:cubicBezTo>
                    <a:pt x="11111" y="8734"/>
                    <a:pt x="11963" y="8332"/>
                    <a:pt x="12440" y="7649"/>
                  </a:cubicBezTo>
                  <a:cubicBezTo>
                    <a:pt x="12691" y="7283"/>
                    <a:pt x="12851" y="6850"/>
                    <a:pt x="12942" y="6416"/>
                  </a:cubicBezTo>
                  <a:cubicBezTo>
                    <a:pt x="13056" y="5800"/>
                    <a:pt x="13079" y="5115"/>
                    <a:pt x="12714" y="4567"/>
                  </a:cubicBezTo>
                  <a:cubicBezTo>
                    <a:pt x="12395" y="4097"/>
                    <a:pt x="11825" y="3859"/>
                    <a:pt x="11251" y="3859"/>
                  </a:cubicBezTo>
                  <a:close/>
                  <a:moveTo>
                    <a:pt x="18751" y="14467"/>
                  </a:moveTo>
                  <a:cubicBezTo>
                    <a:pt x="18305" y="14467"/>
                    <a:pt x="17855" y="14617"/>
                    <a:pt x="17507" y="14884"/>
                  </a:cubicBezTo>
                  <a:cubicBezTo>
                    <a:pt x="16891" y="15318"/>
                    <a:pt x="16526" y="16094"/>
                    <a:pt x="16503" y="16847"/>
                  </a:cubicBezTo>
                  <a:cubicBezTo>
                    <a:pt x="16503" y="17281"/>
                    <a:pt x="16594" y="17715"/>
                    <a:pt x="16822" y="18057"/>
                  </a:cubicBezTo>
                  <a:cubicBezTo>
                    <a:pt x="17051" y="18399"/>
                    <a:pt x="17439" y="18673"/>
                    <a:pt x="17850" y="18673"/>
                  </a:cubicBezTo>
                  <a:cubicBezTo>
                    <a:pt x="17907" y="18676"/>
                    <a:pt x="17966" y="18677"/>
                    <a:pt x="18028" y="18677"/>
                  </a:cubicBezTo>
                  <a:cubicBezTo>
                    <a:pt x="18531" y="18677"/>
                    <a:pt x="19164" y="18583"/>
                    <a:pt x="19653" y="18217"/>
                  </a:cubicBezTo>
                  <a:cubicBezTo>
                    <a:pt x="20223" y="17806"/>
                    <a:pt x="20611" y="17144"/>
                    <a:pt x="20611" y="16436"/>
                  </a:cubicBezTo>
                  <a:cubicBezTo>
                    <a:pt x="20634" y="15752"/>
                    <a:pt x="20269" y="15044"/>
                    <a:pt x="19653" y="14702"/>
                  </a:cubicBezTo>
                  <a:cubicBezTo>
                    <a:pt x="19379" y="14541"/>
                    <a:pt x="19066" y="14467"/>
                    <a:pt x="18751" y="14467"/>
                  </a:cubicBezTo>
                  <a:close/>
                  <a:moveTo>
                    <a:pt x="3642" y="15501"/>
                  </a:moveTo>
                  <a:cubicBezTo>
                    <a:pt x="3206" y="15501"/>
                    <a:pt x="2770" y="15592"/>
                    <a:pt x="2374" y="15774"/>
                  </a:cubicBezTo>
                  <a:cubicBezTo>
                    <a:pt x="1895" y="15980"/>
                    <a:pt x="1438" y="16322"/>
                    <a:pt x="1278" y="16824"/>
                  </a:cubicBezTo>
                  <a:cubicBezTo>
                    <a:pt x="1119" y="17281"/>
                    <a:pt x="1256" y="17829"/>
                    <a:pt x="1529" y="18217"/>
                  </a:cubicBezTo>
                  <a:cubicBezTo>
                    <a:pt x="1826" y="18605"/>
                    <a:pt x="2283" y="18856"/>
                    <a:pt x="2739" y="19016"/>
                  </a:cubicBezTo>
                  <a:cubicBezTo>
                    <a:pt x="3018" y="19094"/>
                    <a:pt x="3308" y="19133"/>
                    <a:pt x="3599" y="19133"/>
                  </a:cubicBezTo>
                  <a:cubicBezTo>
                    <a:pt x="4401" y="19133"/>
                    <a:pt x="5205" y="18838"/>
                    <a:pt x="5775" y="18285"/>
                  </a:cubicBezTo>
                  <a:cubicBezTo>
                    <a:pt x="6117" y="17966"/>
                    <a:pt x="6186" y="17167"/>
                    <a:pt x="5866" y="16596"/>
                  </a:cubicBezTo>
                  <a:cubicBezTo>
                    <a:pt x="5547" y="16026"/>
                    <a:pt x="4930" y="15683"/>
                    <a:pt x="4291" y="15569"/>
                  </a:cubicBezTo>
                  <a:cubicBezTo>
                    <a:pt x="4078" y="15523"/>
                    <a:pt x="3860" y="15501"/>
                    <a:pt x="3642" y="155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8"/>
            <p:cNvSpPr/>
            <p:nvPr/>
          </p:nvSpPr>
          <p:spPr>
            <a:xfrm flipH="1">
              <a:off x="2901003" y="2405215"/>
              <a:ext cx="384929" cy="800239"/>
            </a:xfrm>
            <a:custGeom>
              <a:avLst/>
              <a:gdLst/>
              <a:ahLst/>
              <a:cxnLst/>
              <a:rect l="l" t="t" r="r" b="b"/>
              <a:pathLst>
                <a:path w="19220" h="39957" extrusionOk="0">
                  <a:moveTo>
                    <a:pt x="123" y="1"/>
                  </a:moveTo>
                  <a:cubicBezTo>
                    <a:pt x="97" y="1"/>
                    <a:pt x="69" y="12"/>
                    <a:pt x="46" y="35"/>
                  </a:cubicBezTo>
                  <a:cubicBezTo>
                    <a:pt x="0" y="58"/>
                    <a:pt x="0" y="126"/>
                    <a:pt x="23" y="172"/>
                  </a:cubicBezTo>
                  <a:cubicBezTo>
                    <a:pt x="4520" y="5536"/>
                    <a:pt x="8354" y="11425"/>
                    <a:pt x="11459" y="17679"/>
                  </a:cubicBezTo>
                  <a:cubicBezTo>
                    <a:pt x="8393" y="17019"/>
                    <a:pt x="5262" y="16690"/>
                    <a:pt x="2121" y="16690"/>
                  </a:cubicBezTo>
                  <a:cubicBezTo>
                    <a:pt x="1566" y="16690"/>
                    <a:pt x="1012" y="16700"/>
                    <a:pt x="457" y="16720"/>
                  </a:cubicBezTo>
                  <a:cubicBezTo>
                    <a:pt x="411" y="16743"/>
                    <a:pt x="366" y="16789"/>
                    <a:pt x="366" y="16834"/>
                  </a:cubicBezTo>
                  <a:cubicBezTo>
                    <a:pt x="366" y="16880"/>
                    <a:pt x="388" y="16926"/>
                    <a:pt x="434" y="16949"/>
                  </a:cubicBezTo>
                  <a:lnTo>
                    <a:pt x="480" y="16949"/>
                  </a:lnTo>
                  <a:cubicBezTo>
                    <a:pt x="1097" y="16922"/>
                    <a:pt x="1715" y="16909"/>
                    <a:pt x="2332" y="16909"/>
                  </a:cubicBezTo>
                  <a:cubicBezTo>
                    <a:pt x="5434" y="16909"/>
                    <a:pt x="8527" y="17245"/>
                    <a:pt x="11573" y="17930"/>
                  </a:cubicBezTo>
                  <a:cubicBezTo>
                    <a:pt x="12531" y="19893"/>
                    <a:pt x="13444" y="21902"/>
                    <a:pt x="14266" y="23956"/>
                  </a:cubicBezTo>
                  <a:cubicBezTo>
                    <a:pt x="14266" y="23979"/>
                    <a:pt x="14266" y="24002"/>
                    <a:pt x="14289" y="24024"/>
                  </a:cubicBezTo>
                  <a:cubicBezTo>
                    <a:pt x="16343" y="29137"/>
                    <a:pt x="17941" y="34456"/>
                    <a:pt x="19014" y="39865"/>
                  </a:cubicBezTo>
                  <a:cubicBezTo>
                    <a:pt x="19014" y="39911"/>
                    <a:pt x="19037" y="39956"/>
                    <a:pt x="19082" y="39956"/>
                  </a:cubicBezTo>
                  <a:lnTo>
                    <a:pt x="19128" y="39956"/>
                  </a:lnTo>
                  <a:cubicBezTo>
                    <a:pt x="19196" y="39956"/>
                    <a:pt x="19219" y="39888"/>
                    <a:pt x="19219" y="39842"/>
                  </a:cubicBezTo>
                  <a:cubicBezTo>
                    <a:pt x="18146" y="34387"/>
                    <a:pt x="16549" y="29069"/>
                    <a:pt x="14472" y="23933"/>
                  </a:cubicBezTo>
                  <a:cubicBezTo>
                    <a:pt x="14791" y="22404"/>
                    <a:pt x="15522" y="20966"/>
                    <a:pt x="16229" y="19573"/>
                  </a:cubicBezTo>
                  <a:cubicBezTo>
                    <a:pt x="16412" y="19208"/>
                    <a:pt x="16594" y="18843"/>
                    <a:pt x="16777" y="18478"/>
                  </a:cubicBezTo>
                  <a:cubicBezTo>
                    <a:pt x="17051" y="17953"/>
                    <a:pt x="17302" y="17405"/>
                    <a:pt x="17530" y="16880"/>
                  </a:cubicBezTo>
                  <a:cubicBezTo>
                    <a:pt x="17918" y="16036"/>
                    <a:pt x="18306" y="15168"/>
                    <a:pt x="18763" y="14347"/>
                  </a:cubicBezTo>
                  <a:cubicBezTo>
                    <a:pt x="18786" y="14278"/>
                    <a:pt x="18763" y="14232"/>
                    <a:pt x="18717" y="14187"/>
                  </a:cubicBezTo>
                  <a:cubicBezTo>
                    <a:pt x="18705" y="14181"/>
                    <a:pt x="18691" y="14178"/>
                    <a:pt x="18677" y="14178"/>
                  </a:cubicBezTo>
                  <a:cubicBezTo>
                    <a:pt x="18638" y="14178"/>
                    <a:pt x="18597" y="14199"/>
                    <a:pt x="18580" y="14232"/>
                  </a:cubicBezTo>
                  <a:cubicBezTo>
                    <a:pt x="18124" y="15077"/>
                    <a:pt x="17736" y="15944"/>
                    <a:pt x="17348" y="16789"/>
                  </a:cubicBezTo>
                  <a:cubicBezTo>
                    <a:pt x="17097" y="17314"/>
                    <a:pt x="16845" y="17862"/>
                    <a:pt x="16594" y="18387"/>
                  </a:cubicBezTo>
                  <a:cubicBezTo>
                    <a:pt x="16412" y="18752"/>
                    <a:pt x="16229" y="19117"/>
                    <a:pt x="16047" y="19482"/>
                  </a:cubicBezTo>
                  <a:cubicBezTo>
                    <a:pt x="15362" y="20783"/>
                    <a:pt x="14677" y="22153"/>
                    <a:pt x="14335" y="23591"/>
                  </a:cubicBezTo>
                  <a:cubicBezTo>
                    <a:pt x="13536" y="21628"/>
                    <a:pt x="12691" y="19710"/>
                    <a:pt x="11755" y="17816"/>
                  </a:cubicBezTo>
                  <a:cubicBezTo>
                    <a:pt x="11755" y="17793"/>
                    <a:pt x="11733" y="17770"/>
                    <a:pt x="11733" y="17770"/>
                  </a:cubicBezTo>
                  <a:cubicBezTo>
                    <a:pt x="10820" y="15944"/>
                    <a:pt x="9861" y="14164"/>
                    <a:pt x="8857" y="12406"/>
                  </a:cubicBezTo>
                  <a:cubicBezTo>
                    <a:pt x="9199" y="9371"/>
                    <a:pt x="9952" y="6403"/>
                    <a:pt x="11048" y="3573"/>
                  </a:cubicBezTo>
                  <a:cubicBezTo>
                    <a:pt x="11071" y="3505"/>
                    <a:pt x="11048" y="3459"/>
                    <a:pt x="10979" y="3436"/>
                  </a:cubicBezTo>
                  <a:cubicBezTo>
                    <a:pt x="10967" y="3430"/>
                    <a:pt x="10953" y="3427"/>
                    <a:pt x="10939" y="3427"/>
                  </a:cubicBezTo>
                  <a:cubicBezTo>
                    <a:pt x="10900" y="3427"/>
                    <a:pt x="10859" y="3448"/>
                    <a:pt x="10842" y="3482"/>
                  </a:cubicBezTo>
                  <a:cubicBezTo>
                    <a:pt x="9770" y="6266"/>
                    <a:pt x="9039" y="9165"/>
                    <a:pt x="8674" y="12110"/>
                  </a:cubicBezTo>
                  <a:cubicBezTo>
                    <a:pt x="6186" y="7864"/>
                    <a:pt x="3356" y="3824"/>
                    <a:pt x="183" y="35"/>
                  </a:cubicBezTo>
                  <a:cubicBezTo>
                    <a:pt x="172" y="12"/>
                    <a:pt x="149" y="1"/>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38"/>
          <p:cNvGrpSpPr/>
          <p:nvPr/>
        </p:nvGrpSpPr>
        <p:grpSpPr>
          <a:xfrm>
            <a:off x="2847548" y="2309713"/>
            <a:ext cx="1168901" cy="1311737"/>
            <a:chOff x="2899562" y="2309713"/>
            <a:chExt cx="1168901" cy="1311737"/>
          </a:xfrm>
        </p:grpSpPr>
        <p:sp>
          <p:nvSpPr>
            <p:cNvPr id="687" name="Google Shape;687;p38"/>
            <p:cNvSpPr/>
            <p:nvPr/>
          </p:nvSpPr>
          <p:spPr>
            <a:xfrm flipH="1">
              <a:off x="3373608" y="2309713"/>
              <a:ext cx="694854" cy="738975"/>
            </a:xfrm>
            <a:custGeom>
              <a:avLst/>
              <a:gdLst/>
              <a:ahLst/>
              <a:cxnLst/>
              <a:rect l="l" t="t" r="r" b="b"/>
              <a:pathLst>
                <a:path w="34695" h="36898" extrusionOk="0">
                  <a:moveTo>
                    <a:pt x="19611" y="0"/>
                  </a:moveTo>
                  <a:cubicBezTo>
                    <a:pt x="18957" y="0"/>
                    <a:pt x="18319" y="263"/>
                    <a:pt x="17827" y="673"/>
                  </a:cubicBezTo>
                  <a:cubicBezTo>
                    <a:pt x="17279" y="1152"/>
                    <a:pt x="16868" y="1768"/>
                    <a:pt x="16526" y="2407"/>
                  </a:cubicBezTo>
                  <a:cubicBezTo>
                    <a:pt x="15659" y="4119"/>
                    <a:pt x="15271" y="6082"/>
                    <a:pt x="15248" y="8022"/>
                  </a:cubicBezTo>
                  <a:cubicBezTo>
                    <a:pt x="15225" y="9963"/>
                    <a:pt x="15544" y="11880"/>
                    <a:pt x="16001" y="13774"/>
                  </a:cubicBezTo>
                  <a:cubicBezTo>
                    <a:pt x="16115" y="14231"/>
                    <a:pt x="16229" y="14710"/>
                    <a:pt x="16389" y="15167"/>
                  </a:cubicBezTo>
                  <a:cubicBezTo>
                    <a:pt x="14905" y="13774"/>
                    <a:pt x="13079" y="12770"/>
                    <a:pt x="11162" y="12063"/>
                  </a:cubicBezTo>
                  <a:cubicBezTo>
                    <a:pt x="9432" y="11450"/>
                    <a:pt x="7602" y="11065"/>
                    <a:pt x="5773" y="11065"/>
                  </a:cubicBezTo>
                  <a:cubicBezTo>
                    <a:pt x="5286" y="11065"/>
                    <a:pt x="4799" y="11092"/>
                    <a:pt x="4314" y="11149"/>
                  </a:cubicBezTo>
                  <a:cubicBezTo>
                    <a:pt x="2739" y="11332"/>
                    <a:pt x="1050" y="11948"/>
                    <a:pt x="366" y="13364"/>
                  </a:cubicBezTo>
                  <a:cubicBezTo>
                    <a:pt x="0" y="14140"/>
                    <a:pt x="0" y="15075"/>
                    <a:pt x="252" y="15897"/>
                  </a:cubicBezTo>
                  <a:cubicBezTo>
                    <a:pt x="525" y="16719"/>
                    <a:pt x="1050" y="17449"/>
                    <a:pt x="1667" y="18043"/>
                  </a:cubicBezTo>
                  <a:cubicBezTo>
                    <a:pt x="3105" y="19458"/>
                    <a:pt x="5068" y="20211"/>
                    <a:pt x="7031" y="20668"/>
                  </a:cubicBezTo>
                  <a:cubicBezTo>
                    <a:pt x="8237" y="20934"/>
                    <a:pt x="9478" y="21089"/>
                    <a:pt x="10716" y="21089"/>
                  </a:cubicBezTo>
                  <a:cubicBezTo>
                    <a:pt x="11493" y="21089"/>
                    <a:pt x="12268" y="21028"/>
                    <a:pt x="13034" y="20896"/>
                  </a:cubicBezTo>
                  <a:cubicBezTo>
                    <a:pt x="15019" y="20554"/>
                    <a:pt x="16937" y="19709"/>
                    <a:pt x="18420" y="18339"/>
                  </a:cubicBezTo>
                  <a:cubicBezTo>
                    <a:pt x="18420" y="18317"/>
                    <a:pt x="18398" y="18271"/>
                    <a:pt x="18398" y="18225"/>
                  </a:cubicBezTo>
                  <a:lnTo>
                    <a:pt x="18398" y="18225"/>
                  </a:lnTo>
                  <a:cubicBezTo>
                    <a:pt x="18420" y="18248"/>
                    <a:pt x="18443" y="18271"/>
                    <a:pt x="18466" y="18294"/>
                  </a:cubicBezTo>
                  <a:lnTo>
                    <a:pt x="18420" y="18362"/>
                  </a:lnTo>
                  <a:cubicBezTo>
                    <a:pt x="19836" y="17153"/>
                    <a:pt x="20657" y="15395"/>
                    <a:pt x="21274" y="13637"/>
                  </a:cubicBezTo>
                  <a:cubicBezTo>
                    <a:pt x="22438" y="10419"/>
                    <a:pt x="23122" y="6972"/>
                    <a:pt x="22552" y="3617"/>
                  </a:cubicBezTo>
                  <a:cubicBezTo>
                    <a:pt x="22415" y="2818"/>
                    <a:pt x="22209" y="2019"/>
                    <a:pt x="21776" y="1335"/>
                  </a:cubicBezTo>
                  <a:cubicBezTo>
                    <a:pt x="21342" y="650"/>
                    <a:pt x="20635" y="102"/>
                    <a:pt x="19836" y="11"/>
                  </a:cubicBezTo>
                  <a:cubicBezTo>
                    <a:pt x="19761" y="4"/>
                    <a:pt x="19686" y="0"/>
                    <a:pt x="19611" y="0"/>
                  </a:cubicBezTo>
                  <a:close/>
                  <a:moveTo>
                    <a:pt x="33051" y="13009"/>
                  </a:moveTo>
                  <a:cubicBezTo>
                    <a:pt x="32705" y="13009"/>
                    <a:pt x="32359" y="13165"/>
                    <a:pt x="32070" y="13364"/>
                  </a:cubicBezTo>
                  <a:cubicBezTo>
                    <a:pt x="31134" y="13957"/>
                    <a:pt x="30472" y="14893"/>
                    <a:pt x="29947" y="15897"/>
                  </a:cubicBezTo>
                  <a:cubicBezTo>
                    <a:pt x="28737" y="18271"/>
                    <a:pt x="28281" y="21033"/>
                    <a:pt x="28715" y="23681"/>
                  </a:cubicBezTo>
                  <a:cubicBezTo>
                    <a:pt x="28760" y="24069"/>
                    <a:pt x="28852" y="24457"/>
                    <a:pt x="29148" y="24822"/>
                  </a:cubicBezTo>
                  <a:cubicBezTo>
                    <a:pt x="30107" y="24639"/>
                    <a:pt x="30974" y="24069"/>
                    <a:pt x="31636" y="23361"/>
                  </a:cubicBezTo>
                  <a:cubicBezTo>
                    <a:pt x="32321" y="22653"/>
                    <a:pt x="32823" y="21809"/>
                    <a:pt x="33257" y="20919"/>
                  </a:cubicBezTo>
                  <a:cubicBezTo>
                    <a:pt x="33782" y="19892"/>
                    <a:pt x="34238" y="18819"/>
                    <a:pt x="34467" y="17678"/>
                  </a:cubicBezTo>
                  <a:cubicBezTo>
                    <a:pt x="34695" y="16559"/>
                    <a:pt x="34695" y="15349"/>
                    <a:pt x="34330" y="14254"/>
                  </a:cubicBezTo>
                  <a:cubicBezTo>
                    <a:pt x="34170" y="13729"/>
                    <a:pt x="33850" y="13181"/>
                    <a:pt x="33325" y="13044"/>
                  </a:cubicBezTo>
                  <a:cubicBezTo>
                    <a:pt x="33235" y="13020"/>
                    <a:pt x="33143" y="13009"/>
                    <a:pt x="33051" y="13009"/>
                  </a:cubicBezTo>
                  <a:close/>
                  <a:moveTo>
                    <a:pt x="23893" y="23697"/>
                  </a:moveTo>
                  <a:cubicBezTo>
                    <a:pt x="22489" y="23697"/>
                    <a:pt x="21047" y="23882"/>
                    <a:pt x="19767" y="24046"/>
                  </a:cubicBezTo>
                  <a:cubicBezTo>
                    <a:pt x="18010" y="24274"/>
                    <a:pt x="16206" y="24845"/>
                    <a:pt x="15042" y="26169"/>
                  </a:cubicBezTo>
                  <a:cubicBezTo>
                    <a:pt x="14563" y="26739"/>
                    <a:pt x="14198" y="27447"/>
                    <a:pt x="14243" y="28200"/>
                  </a:cubicBezTo>
                  <a:cubicBezTo>
                    <a:pt x="14266" y="29159"/>
                    <a:pt x="14997" y="30026"/>
                    <a:pt x="15864" y="30460"/>
                  </a:cubicBezTo>
                  <a:cubicBezTo>
                    <a:pt x="16657" y="30826"/>
                    <a:pt x="17541" y="30920"/>
                    <a:pt x="18403" y="30920"/>
                  </a:cubicBezTo>
                  <a:cubicBezTo>
                    <a:pt x="18508" y="30920"/>
                    <a:pt x="18613" y="30919"/>
                    <a:pt x="18717" y="30916"/>
                  </a:cubicBezTo>
                  <a:cubicBezTo>
                    <a:pt x="20110" y="30848"/>
                    <a:pt x="21525" y="30597"/>
                    <a:pt x="22757" y="29980"/>
                  </a:cubicBezTo>
                  <a:cubicBezTo>
                    <a:pt x="24401" y="29181"/>
                    <a:pt x="25725" y="27835"/>
                    <a:pt x="27322" y="26990"/>
                  </a:cubicBezTo>
                  <a:lnTo>
                    <a:pt x="27322" y="26990"/>
                  </a:lnTo>
                  <a:cubicBezTo>
                    <a:pt x="26569" y="28200"/>
                    <a:pt x="25953" y="29524"/>
                    <a:pt x="25656" y="30939"/>
                  </a:cubicBezTo>
                  <a:cubicBezTo>
                    <a:pt x="25359" y="32354"/>
                    <a:pt x="25382" y="33838"/>
                    <a:pt x="25862" y="35207"/>
                  </a:cubicBezTo>
                  <a:cubicBezTo>
                    <a:pt x="26021" y="35641"/>
                    <a:pt x="26227" y="36052"/>
                    <a:pt x="26523" y="36371"/>
                  </a:cubicBezTo>
                  <a:cubicBezTo>
                    <a:pt x="26828" y="36676"/>
                    <a:pt x="27237" y="36898"/>
                    <a:pt x="27670" y="36898"/>
                  </a:cubicBezTo>
                  <a:cubicBezTo>
                    <a:pt x="27691" y="36898"/>
                    <a:pt x="27712" y="36897"/>
                    <a:pt x="27733" y="36896"/>
                  </a:cubicBezTo>
                  <a:cubicBezTo>
                    <a:pt x="28327" y="36851"/>
                    <a:pt x="28806" y="36371"/>
                    <a:pt x="29126" y="35869"/>
                  </a:cubicBezTo>
                  <a:cubicBezTo>
                    <a:pt x="29536" y="35230"/>
                    <a:pt x="29765" y="34500"/>
                    <a:pt x="29947" y="33747"/>
                  </a:cubicBezTo>
                  <a:cubicBezTo>
                    <a:pt x="30358" y="32035"/>
                    <a:pt x="30472" y="30231"/>
                    <a:pt x="30290" y="28474"/>
                  </a:cubicBezTo>
                  <a:cubicBezTo>
                    <a:pt x="30175" y="27470"/>
                    <a:pt x="29947" y="26465"/>
                    <a:pt x="29308" y="25689"/>
                  </a:cubicBezTo>
                  <a:cubicBezTo>
                    <a:pt x="28057" y="24122"/>
                    <a:pt x="26019" y="23697"/>
                    <a:pt x="23893" y="236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8"/>
            <p:cNvSpPr/>
            <p:nvPr/>
          </p:nvSpPr>
          <p:spPr>
            <a:xfrm flipH="1">
              <a:off x="2899562" y="2353629"/>
              <a:ext cx="1126847" cy="1267821"/>
            </a:xfrm>
            <a:custGeom>
              <a:avLst/>
              <a:gdLst/>
              <a:ahLst/>
              <a:cxnLst/>
              <a:rect l="l" t="t" r="r" b="b"/>
              <a:pathLst>
                <a:path w="56265" h="63304" extrusionOk="0">
                  <a:moveTo>
                    <a:pt x="17011" y="0"/>
                  </a:moveTo>
                  <a:cubicBezTo>
                    <a:pt x="16972" y="0"/>
                    <a:pt x="16931" y="21"/>
                    <a:pt x="16914" y="55"/>
                  </a:cubicBezTo>
                  <a:cubicBezTo>
                    <a:pt x="16526" y="1036"/>
                    <a:pt x="16389" y="2063"/>
                    <a:pt x="16252" y="3113"/>
                  </a:cubicBezTo>
                  <a:cubicBezTo>
                    <a:pt x="15978" y="5350"/>
                    <a:pt x="15795" y="7655"/>
                    <a:pt x="15704" y="9915"/>
                  </a:cubicBezTo>
                  <a:cubicBezTo>
                    <a:pt x="15636" y="11901"/>
                    <a:pt x="15636" y="14024"/>
                    <a:pt x="16184" y="15895"/>
                  </a:cubicBezTo>
                  <a:cubicBezTo>
                    <a:pt x="15544" y="15599"/>
                    <a:pt x="14905" y="15348"/>
                    <a:pt x="14266" y="15119"/>
                  </a:cubicBezTo>
                  <a:cubicBezTo>
                    <a:pt x="12006" y="14343"/>
                    <a:pt x="9633" y="13932"/>
                    <a:pt x="7327" y="13544"/>
                  </a:cubicBezTo>
                  <a:cubicBezTo>
                    <a:pt x="4931" y="13111"/>
                    <a:pt x="2465" y="12700"/>
                    <a:pt x="137" y="11855"/>
                  </a:cubicBezTo>
                  <a:cubicBezTo>
                    <a:pt x="126" y="11850"/>
                    <a:pt x="113" y="11847"/>
                    <a:pt x="100" y="11847"/>
                  </a:cubicBezTo>
                  <a:cubicBezTo>
                    <a:pt x="60" y="11847"/>
                    <a:pt x="17" y="11872"/>
                    <a:pt x="0" y="11924"/>
                  </a:cubicBezTo>
                  <a:cubicBezTo>
                    <a:pt x="0" y="11969"/>
                    <a:pt x="23" y="12038"/>
                    <a:pt x="69" y="12061"/>
                  </a:cubicBezTo>
                  <a:cubicBezTo>
                    <a:pt x="2397" y="12905"/>
                    <a:pt x="4885" y="13339"/>
                    <a:pt x="7282" y="13750"/>
                  </a:cubicBezTo>
                  <a:cubicBezTo>
                    <a:pt x="9587" y="14138"/>
                    <a:pt x="11961" y="14549"/>
                    <a:pt x="14198" y="15325"/>
                  </a:cubicBezTo>
                  <a:cubicBezTo>
                    <a:pt x="14882" y="15576"/>
                    <a:pt x="15567" y="15850"/>
                    <a:pt x="16275" y="16169"/>
                  </a:cubicBezTo>
                  <a:cubicBezTo>
                    <a:pt x="16298" y="16192"/>
                    <a:pt x="16320" y="16192"/>
                    <a:pt x="16343" y="16192"/>
                  </a:cubicBezTo>
                  <a:cubicBezTo>
                    <a:pt x="18398" y="17151"/>
                    <a:pt x="20520" y="18452"/>
                    <a:pt x="23008" y="20301"/>
                  </a:cubicBezTo>
                  <a:cubicBezTo>
                    <a:pt x="24241" y="21214"/>
                    <a:pt x="25451" y="22172"/>
                    <a:pt x="26615" y="23154"/>
                  </a:cubicBezTo>
                  <a:cubicBezTo>
                    <a:pt x="24994" y="23496"/>
                    <a:pt x="23556" y="23998"/>
                    <a:pt x="22164" y="24478"/>
                  </a:cubicBezTo>
                  <a:lnTo>
                    <a:pt x="21684" y="24637"/>
                  </a:lnTo>
                  <a:cubicBezTo>
                    <a:pt x="19331" y="25450"/>
                    <a:pt x="16858" y="26223"/>
                    <a:pt x="14340" y="26223"/>
                  </a:cubicBezTo>
                  <a:cubicBezTo>
                    <a:pt x="14171" y="26223"/>
                    <a:pt x="14002" y="26220"/>
                    <a:pt x="13833" y="26212"/>
                  </a:cubicBezTo>
                  <a:cubicBezTo>
                    <a:pt x="13787" y="26212"/>
                    <a:pt x="13741" y="26235"/>
                    <a:pt x="13718" y="26304"/>
                  </a:cubicBezTo>
                  <a:cubicBezTo>
                    <a:pt x="13718" y="26372"/>
                    <a:pt x="13764" y="26418"/>
                    <a:pt x="13833" y="26418"/>
                  </a:cubicBezTo>
                  <a:cubicBezTo>
                    <a:pt x="14003" y="26425"/>
                    <a:pt x="14174" y="26428"/>
                    <a:pt x="14344" y="26428"/>
                  </a:cubicBezTo>
                  <a:cubicBezTo>
                    <a:pt x="16887" y="26428"/>
                    <a:pt x="19400" y="25656"/>
                    <a:pt x="21753" y="24843"/>
                  </a:cubicBezTo>
                  <a:lnTo>
                    <a:pt x="22232" y="24683"/>
                  </a:lnTo>
                  <a:cubicBezTo>
                    <a:pt x="23625" y="24204"/>
                    <a:pt x="25063" y="23702"/>
                    <a:pt x="26683" y="23359"/>
                  </a:cubicBezTo>
                  <a:lnTo>
                    <a:pt x="26683" y="23359"/>
                  </a:lnTo>
                  <a:cubicBezTo>
                    <a:pt x="26318" y="26418"/>
                    <a:pt x="25816" y="29499"/>
                    <a:pt x="25177" y="32489"/>
                  </a:cubicBezTo>
                  <a:cubicBezTo>
                    <a:pt x="25154" y="32558"/>
                    <a:pt x="25200" y="32603"/>
                    <a:pt x="25245" y="32626"/>
                  </a:cubicBezTo>
                  <a:lnTo>
                    <a:pt x="25268" y="32626"/>
                  </a:lnTo>
                  <a:cubicBezTo>
                    <a:pt x="25314" y="32626"/>
                    <a:pt x="25359" y="32581"/>
                    <a:pt x="25382" y="32535"/>
                  </a:cubicBezTo>
                  <a:cubicBezTo>
                    <a:pt x="26021" y="29522"/>
                    <a:pt x="26546" y="26441"/>
                    <a:pt x="26889" y="23382"/>
                  </a:cubicBezTo>
                  <a:cubicBezTo>
                    <a:pt x="40470" y="34909"/>
                    <a:pt x="49554" y="50567"/>
                    <a:pt x="56036" y="63258"/>
                  </a:cubicBezTo>
                  <a:cubicBezTo>
                    <a:pt x="56059" y="63303"/>
                    <a:pt x="56105" y="63303"/>
                    <a:pt x="56128" y="63303"/>
                  </a:cubicBezTo>
                  <a:lnTo>
                    <a:pt x="56196" y="63303"/>
                  </a:lnTo>
                  <a:cubicBezTo>
                    <a:pt x="56242" y="63281"/>
                    <a:pt x="56265" y="63212"/>
                    <a:pt x="56242" y="63166"/>
                  </a:cubicBezTo>
                  <a:cubicBezTo>
                    <a:pt x="49737" y="50453"/>
                    <a:pt x="40652" y="34795"/>
                    <a:pt x="27048" y="23245"/>
                  </a:cubicBezTo>
                  <a:cubicBezTo>
                    <a:pt x="27391" y="19684"/>
                    <a:pt x="28509" y="16192"/>
                    <a:pt x="30267" y="13088"/>
                  </a:cubicBezTo>
                  <a:cubicBezTo>
                    <a:pt x="30290" y="13019"/>
                    <a:pt x="30290" y="12974"/>
                    <a:pt x="30221" y="12928"/>
                  </a:cubicBezTo>
                  <a:cubicBezTo>
                    <a:pt x="30209" y="12922"/>
                    <a:pt x="30195" y="12919"/>
                    <a:pt x="30181" y="12919"/>
                  </a:cubicBezTo>
                  <a:cubicBezTo>
                    <a:pt x="30142" y="12919"/>
                    <a:pt x="30101" y="12940"/>
                    <a:pt x="30084" y="12974"/>
                  </a:cubicBezTo>
                  <a:cubicBezTo>
                    <a:pt x="28327" y="16055"/>
                    <a:pt x="27208" y="19547"/>
                    <a:pt x="26843" y="23085"/>
                  </a:cubicBezTo>
                  <a:cubicBezTo>
                    <a:pt x="25656" y="22058"/>
                    <a:pt x="24401" y="21077"/>
                    <a:pt x="23122" y="20118"/>
                  </a:cubicBezTo>
                  <a:cubicBezTo>
                    <a:pt x="20634" y="18292"/>
                    <a:pt x="18489" y="16968"/>
                    <a:pt x="16435" y="16010"/>
                  </a:cubicBezTo>
                  <a:cubicBezTo>
                    <a:pt x="15887" y="14229"/>
                    <a:pt x="15841" y="12289"/>
                    <a:pt x="15932" y="9915"/>
                  </a:cubicBezTo>
                  <a:cubicBezTo>
                    <a:pt x="16001" y="7655"/>
                    <a:pt x="16184" y="5373"/>
                    <a:pt x="16457" y="3136"/>
                  </a:cubicBezTo>
                  <a:cubicBezTo>
                    <a:pt x="16594" y="2086"/>
                    <a:pt x="16731" y="1082"/>
                    <a:pt x="17119" y="146"/>
                  </a:cubicBezTo>
                  <a:cubicBezTo>
                    <a:pt x="17142" y="77"/>
                    <a:pt x="17119" y="32"/>
                    <a:pt x="17051" y="9"/>
                  </a:cubicBezTo>
                  <a:cubicBezTo>
                    <a:pt x="17039" y="3"/>
                    <a:pt x="17025" y="0"/>
                    <a:pt x="170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 name="Google Shape;689;p38"/>
          <p:cNvGrpSpPr/>
          <p:nvPr/>
        </p:nvGrpSpPr>
        <p:grpSpPr>
          <a:xfrm flipH="1">
            <a:off x="827506" y="2416538"/>
            <a:ext cx="308584" cy="389695"/>
            <a:chOff x="3311031" y="3025663"/>
            <a:chExt cx="308584" cy="389695"/>
          </a:xfrm>
        </p:grpSpPr>
        <p:sp>
          <p:nvSpPr>
            <p:cNvPr id="690" name="Google Shape;690;p38"/>
            <p:cNvSpPr/>
            <p:nvPr/>
          </p:nvSpPr>
          <p:spPr>
            <a:xfrm flipH="1">
              <a:off x="3311031" y="3025663"/>
              <a:ext cx="308584" cy="389695"/>
            </a:xfrm>
            <a:custGeom>
              <a:avLst/>
              <a:gdLst/>
              <a:ahLst/>
              <a:cxnLst/>
              <a:rect l="l" t="t" r="r" b="b"/>
              <a:pathLst>
                <a:path w="15408" h="19458" extrusionOk="0">
                  <a:moveTo>
                    <a:pt x="11748" y="0"/>
                  </a:moveTo>
                  <a:cubicBezTo>
                    <a:pt x="11325" y="0"/>
                    <a:pt x="10903" y="69"/>
                    <a:pt x="10501" y="209"/>
                  </a:cubicBezTo>
                  <a:cubicBezTo>
                    <a:pt x="8789" y="802"/>
                    <a:pt x="7716" y="2445"/>
                    <a:pt x="6757" y="3998"/>
                  </a:cubicBezTo>
                  <a:cubicBezTo>
                    <a:pt x="4771" y="7239"/>
                    <a:pt x="2786" y="10503"/>
                    <a:pt x="777" y="13744"/>
                  </a:cubicBezTo>
                  <a:cubicBezTo>
                    <a:pt x="1" y="15022"/>
                    <a:pt x="161" y="17008"/>
                    <a:pt x="1279" y="18263"/>
                  </a:cubicBezTo>
                  <a:cubicBezTo>
                    <a:pt x="1958" y="19027"/>
                    <a:pt x="2996" y="19458"/>
                    <a:pt x="4019" y="19458"/>
                  </a:cubicBezTo>
                  <a:cubicBezTo>
                    <a:pt x="4647" y="19458"/>
                    <a:pt x="5269" y="19295"/>
                    <a:pt x="5799" y="18948"/>
                  </a:cubicBezTo>
                  <a:cubicBezTo>
                    <a:pt x="6278" y="18629"/>
                    <a:pt x="6666" y="18218"/>
                    <a:pt x="7031" y="17761"/>
                  </a:cubicBezTo>
                  <a:cubicBezTo>
                    <a:pt x="7579" y="17099"/>
                    <a:pt x="8058" y="16392"/>
                    <a:pt x="8538" y="15661"/>
                  </a:cubicBezTo>
                  <a:cubicBezTo>
                    <a:pt x="10683" y="12443"/>
                    <a:pt x="12852" y="9225"/>
                    <a:pt x="14586" y="5755"/>
                  </a:cubicBezTo>
                  <a:cubicBezTo>
                    <a:pt x="14906" y="5116"/>
                    <a:pt x="15225" y="4431"/>
                    <a:pt x="15294" y="3701"/>
                  </a:cubicBezTo>
                  <a:cubicBezTo>
                    <a:pt x="15408" y="2537"/>
                    <a:pt x="14837" y="1327"/>
                    <a:pt x="13879" y="642"/>
                  </a:cubicBezTo>
                  <a:cubicBezTo>
                    <a:pt x="13250" y="218"/>
                    <a:pt x="12500" y="0"/>
                    <a:pt x="11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8"/>
            <p:cNvSpPr/>
            <p:nvPr/>
          </p:nvSpPr>
          <p:spPr>
            <a:xfrm flipH="1">
              <a:off x="3311033" y="3038519"/>
              <a:ext cx="285712" cy="376837"/>
            </a:xfrm>
            <a:custGeom>
              <a:avLst/>
              <a:gdLst/>
              <a:ahLst/>
              <a:cxnLst/>
              <a:rect l="l" t="t" r="r" b="b"/>
              <a:pathLst>
                <a:path w="14266" h="18816" extrusionOk="0">
                  <a:moveTo>
                    <a:pt x="12737" y="0"/>
                  </a:moveTo>
                  <a:cubicBezTo>
                    <a:pt x="12737" y="0"/>
                    <a:pt x="13262" y="2306"/>
                    <a:pt x="11641" y="4816"/>
                  </a:cubicBezTo>
                  <a:cubicBezTo>
                    <a:pt x="10020" y="7327"/>
                    <a:pt x="5181" y="15156"/>
                    <a:pt x="3903" y="16571"/>
                  </a:cubicBezTo>
                  <a:cubicBezTo>
                    <a:pt x="3155" y="17401"/>
                    <a:pt x="1970" y="17599"/>
                    <a:pt x="1100" y="17599"/>
                  </a:cubicBezTo>
                  <a:cubicBezTo>
                    <a:pt x="510" y="17599"/>
                    <a:pt x="65" y="17508"/>
                    <a:pt x="0" y="17462"/>
                  </a:cubicBezTo>
                  <a:lnTo>
                    <a:pt x="0" y="17462"/>
                  </a:lnTo>
                  <a:cubicBezTo>
                    <a:pt x="46" y="17507"/>
                    <a:pt x="91" y="17553"/>
                    <a:pt x="137" y="17621"/>
                  </a:cubicBezTo>
                  <a:cubicBezTo>
                    <a:pt x="816" y="18385"/>
                    <a:pt x="1854" y="18816"/>
                    <a:pt x="2877" y="18816"/>
                  </a:cubicBezTo>
                  <a:cubicBezTo>
                    <a:pt x="3505" y="18816"/>
                    <a:pt x="4127" y="18653"/>
                    <a:pt x="4657" y="18306"/>
                  </a:cubicBezTo>
                  <a:cubicBezTo>
                    <a:pt x="5136" y="17987"/>
                    <a:pt x="5524" y="17576"/>
                    <a:pt x="5889" y="17119"/>
                  </a:cubicBezTo>
                  <a:cubicBezTo>
                    <a:pt x="6414" y="16457"/>
                    <a:pt x="6916" y="15750"/>
                    <a:pt x="7396" y="15019"/>
                  </a:cubicBezTo>
                  <a:cubicBezTo>
                    <a:pt x="9541" y="11801"/>
                    <a:pt x="11710" y="8583"/>
                    <a:pt x="13444" y="5113"/>
                  </a:cubicBezTo>
                  <a:cubicBezTo>
                    <a:pt x="13764" y="4474"/>
                    <a:pt x="14083" y="3789"/>
                    <a:pt x="14152" y="3059"/>
                  </a:cubicBezTo>
                  <a:cubicBezTo>
                    <a:pt x="14266" y="1895"/>
                    <a:pt x="13695" y="685"/>
                    <a:pt x="12737" y="0"/>
                  </a:cubicBezTo>
                  <a:close/>
                </a:path>
              </a:pathLst>
            </a:custGeom>
            <a:solidFill>
              <a:srgbClr val="191919">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8"/>
            <p:cNvSpPr/>
            <p:nvPr/>
          </p:nvSpPr>
          <p:spPr>
            <a:xfrm flipH="1">
              <a:off x="3397429" y="3183403"/>
              <a:ext cx="222185" cy="231938"/>
            </a:xfrm>
            <a:custGeom>
              <a:avLst/>
              <a:gdLst/>
              <a:ahLst/>
              <a:cxnLst/>
              <a:rect l="l" t="t" r="r" b="b"/>
              <a:pathLst>
                <a:path w="11094" h="11581" extrusionOk="0">
                  <a:moveTo>
                    <a:pt x="4383" y="1"/>
                  </a:moveTo>
                  <a:cubicBezTo>
                    <a:pt x="3174" y="1964"/>
                    <a:pt x="1987" y="3927"/>
                    <a:pt x="777" y="5867"/>
                  </a:cubicBezTo>
                  <a:cubicBezTo>
                    <a:pt x="1" y="7145"/>
                    <a:pt x="161" y="9131"/>
                    <a:pt x="1279" y="10386"/>
                  </a:cubicBezTo>
                  <a:cubicBezTo>
                    <a:pt x="1958" y="11150"/>
                    <a:pt x="2996" y="11581"/>
                    <a:pt x="4019" y="11581"/>
                  </a:cubicBezTo>
                  <a:cubicBezTo>
                    <a:pt x="4647" y="11581"/>
                    <a:pt x="5269" y="11418"/>
                    <a:pt x="5799" y="11071"/>
                  </a:cubicBezTo>
                  <a:cubicBezTo>
                    <a:pt x="6278" y="10752"/>
                    <a:pt x="6666" y="10341"/>
                    <a:pt x="7031" y="9884"/>
                  </a:cubicBezTo>
                  <a:cubicBezTo>
                    <a:pt x="7579" y="9222"/>
                    <a:pt x="8058" y="8515"/>
                    <a:pt x="8538" y="7784"/>
                  </a:cubicBezTo>
                  <a:cubicBezTo>
                    <a:pt x="9382" y="6506"/>
                    <a:pt x="10249" y="5228"/>
                    <a:pt x="11094" y="3927"/>
                  </a:cubicBezTo>
                  <a:lnTo>
                    <a:pt x="11094" y="3927"/>
                  </a:lnTo>
                  <a:cubicBezTo>
                    <a:pt x="10803" y="3978"/>
                    <a:pt x="10510" y="4002"/>
                    <a:pt x="10218" y="4002"/>
                  </a:cubicBezTo>
                  <a:cubicBezTo>
                    <a:pt x="9207" y="4002"/>
                    <a:pt x="8203" y="3718"/>
                    <a:pt x="7282" y="3311"/>
                  </a:cubicBezTo>
                  <a:cubicBezTo>
                    <a:pt x="6575" y="2991"/>
                    <a:pt x="5890" y="2603"/>
                    <a:pt x="5365" y="2055"/>
                  </a:cubicBezTo>
                  <a:cubicBezTo>
                    <a:pt x="4817" y="1507"/>
                    <a:pt x="4429" y="777"/>
                    <a:pt x="4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8"/>
            <p:cNvSpPr/>
            <p:nvPr/>
          </p:nvSpPr>
          <p:spPr>
            <a:xfrm flipH="1">
              <a:off x="3397432" y="3259740"/>
              <a:ext cx="199314" cy="155594"/>
            </a:xfrm>
            <a:custGeom>
              <a:avLst/>
              <a:gdLst/>
              <a:ahLst/>
              <a:cxnLst/>
              <a:rect l="l" t="t" r="r" b="b"/>
              <a:pathLst>
                <a:path w="9952" h="7769" extrusionOk="0">
                  <a:moveTo>
                    <a:pt x="7669" y="1"/>
                  </a:moveTo>
                  <a:cubicBezTo>
                    <a:pt x="6095" y="2489"/>
                    <a:pt x="4542" y="4817"/>
                    <a:pt x="3903" y="5524"/>
                  </a:cubicBezTo>
                  <a:cubicBezTo>
                    <a:pt x="3155" y="6354"/>
                    <a:pt x="1970" y="6552"/>
                    <a:pt x="1100" y="6552"/>
                  </a:cubicBezTo>
                  <a:cubicBezTo>
                    <a:pt x="510" y="6552"/>
                    <a:pt x="65" y="6461"/>
                    <a:pt x="0" y="6415"/>
                  </a:cubicBezTo>
                  <a:lnTo>
                    <a:pt x="0" y="6415"/>
                  </a:lnTo>
                  <a:cubicBezTo>
                    <a:pt x="46" y="6460"/>
                    <a:pt x="91" y="6506"/>
                    <a:pt x="137" y="6574"/>
                  </a:cubicBezTo>
                  <a:cubicBezTo>
                    <a:pt x="816" y="7338"/>
                    <a:pt x="1854" y="7769"/>
                    <a:pt x="2877" y="7769"/>
                  </a:cubicBezTo>
                  <a:cubicBezTo>
                    <a:pt x="3505" y="7769"/>
                    <a:pt x="4127" y="7606"/>
                    <a:pt x="4657" y="7259"/>
                  </a:cubicBezTo>
                  <a:cubicBezTo>
                    <a:pt x="5136" y="6940"/>
                    <a:pt x="5524" y="6529"/>
                    <a:pt x="5889" y="6072"/>
                  </a:cubicBezTo>
                  <a:cubicBezTo>
                    <a:pt x="6437" y="5410"/>
                    <a:pt x="6916" y="4703"/>
                    <a:pt x="7396" y="3972"/>
                  </a:cubicBezTo>
                  <a:cubicBezTo>
                    <a:pt x="8240" y="2694"/>
                    <a:pt x="9107" y="1416"/>
                    <a:pt x="9952" y="115"/>
                  </a:cubicBezTo>
                  <a:lnTo>
                    <a:pt x="9952" y="115"/>
                  </a:lnTo>
                  <a:cubicBezTo>
                    <a:pt x="9679" y="164"/>
                    <a:pt x="9403" y="187"/>
                    <a:pt x="9126" y="187"/>
                  </a:cubicBezTo>
                  <a:cubicBezTo>
                    <a:pt x="8639" y="187"/>
                    <a:pt x="8150" y="117"/>
                    <a:pt x="7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 name="Google Shape;694;p38"/>
          <p:cNvGrpSpPr/>
          <p:nvPr/>
        </p:nvGrpSpPr>
        <p:grpSpPr>
          <a:xfrm>
            <a:off x="1263116" y="1786669"/>
            <a:ext cx="1817596" cy="2099350"/>
            <a:chOff x="1263116" y="1786669"/>
            <a:chExt cx="1817596" cy="2099350"/>
          </a:xfrm>
        </p:grpSpPr>
        <p:sp>
          <p:nvSpPr>
            <p:cNvPr id="695" name="Google Shape;695;p38"/>
            <p:cNvSpPr/>
            <p:nvPr/>
          </p:nvSpPr>
          <p:spPr>
            <a:xfrm flipH="1">
              <a:off x="1263116" y="2689756"/>
              <a:ext cx="1817596" cy="1196263"/>
            </a:xfrm>
            <a:custGeom>
              <a:avLst/>
              <a:gdLst/>
              <a:ahLst/>
              <a:cxnLst/>
              <a:rect l="l" t="t" r="r" b="b"/>
              <a:pathLst>
                <a:path w="90755" h="59731" extrusionOk="0">
                  <a:moveTo>
                    <a:pt x="43072" y="1"/>
                  </a:moveTo>
                  <a:lnTo>
                    <a:pt x="43072" y="1"/>
                  </a:lnTo>
                  <a:cubicBezTo>
                    <a:pt x="39238" y="480"/>
                    <a:pt x="35563" y="1986"/>
                    <a:pt x="32162" y="3790"/>
                  </a:cubicBezTo>
                  <a:cubicBezTo>
                    <a:pt x="31066" y="4383"/>
                    <a:pt x="29993" y="4999"/>
                    <a:pt x="28966" y="5638"/>
                  </a:cubicBezTo>
                  <a:cubicBezTo>
                    <a:pt x="25109" y="8035"/>
                    <a:pt x="21548" y="10957"/>
                    <a:pt x="18672" y="14472"/>
                  </a:cubicBezTo>
                  <a:lnTo>
                    <a:pt x="22872" y="15339"/>
                  </a:lnTo>
                  <a:cubicBezTo>
                    <a:pt x="23557" y="15476"/>
                    <a:pt x="24287" y="15636"/>
                    <a:pt x="24858" y="16070"/>
                  </a:cubicBezTo>
                  <a:cubicBezTo>
                    <a:pt x="25246" y="16366"/>
                    <a:pt x="25542" y="16823"/>
                    <a:pt x="25611" y="17302"/>
                  </a:cubicBezTo>
                  <a:cubicBezTo>
                    <a:pt x="28145" y="17964"/>
                    <a:pt x="30655" y="18649"/>
                    <a:pt x="33166" y="19402"/>
                  </a:cubicBezTo>
                  <a:cubicBezTo>
                    <a:pt x="33942" y="17416"/>
                    <a:pt x="34741" y="15430"/>
                    <a:pt x="35540" y="13445"/>
                  </a:cubicBezTo>
                  <a:cubicBezTo>
                    <a:pt x="36681" y="10683"/>
                    <a:pt x="37868" y="7921"/>
                    <a:pt x="39466" y="5410"/>
                  </a:cubicBezTo>
                  <a:cubicBezTo>
                    <a:pt x="39968" y="4611"/>
                    <a:pt x="40516" y="3812"/>
                    <a:pt x="41132" y="3082"/>
                  </a:cubicBezTo>
                  <a:cubicBezTo>
                    <a:pt x="41520" y="2580"/>
                    <a:pt x="41931" y="2123"/>
                    <a:pt x="42273" y="1598"/>
                  </a:cubicBezTo>
                  <a:cubicBezTo>
                    <a:pt x="42593" y="1096"/>
                    <a:pt x="42867" y="571"/>
                    <a:pt x="43072" y="1"/>
                  </a:cubicBezTo>
                  <a:close/>
                  <a:moveTo>
                    <a:pt x="7145" y="16412"/>
                  </a:moveTo>
                  <a:cubicBezTo>
                    <a:pt x="3311" y="23511"/>
                    <a:pt x="1" y="31180"/>
                    <a:pt x="206" y="39214"/>
                  </a:cubicBezTo>
                  <a:cubicBezTo>
                    <a:pt x="252" y="41200"/>
                    <a:pt x="526" y="43232"/>
                    <a:pt x="1325" y="45058"/>
                  </a:cubicBezTo>
                  <a:cubicBezTo>
                    <a:pt x="2831" y="48436"/>
                    <a:pt x="6072" y="50832"/>
                    <a:pt x="9610" y="51905"/>
                  </a:cubicBezTo>
                  <a:cubicBezTo>
                    <a:pt x="11019" y="52339"/>
                    <a:pt x="12492" y="52579"/>
                    <a:pt x="13957" y="52579"/>
                  </a:cubicBezTo>
                  <a:cubicBezTo>
                    <a:pt x="14962" y="52579"/>
                    <a:pt x="15963" y="52466"/>
                    <a:pt x="16937" y="52225"/>
                  </a:cubicBezTo>
                  <a:cubicBezTo>
                    <a:pt x="18352" y="51882"/>
                    <a:pt x="19699" y="51243"/>
                    <a:pt x="20863" y="50353"/>
                  </a:cubicBezTo>
                  <a:cubicBezTo>
                    <a:pt x="19197" y="49782"/>
                    <a:pt x="17554" y="49189"/>
                    <a:pt x="15887" y="48596"/>
                  </a:cubicBezTo>
                  <a:cubicBezTo>
                    <a:pt x="15111" y="48322"/>
                    <a:pt x="14312" y="48002"/>
                    <a:pt x="13833" y="47340"/>
                  </a:cubicBezTo>
                  <a:cubicBezTo>
                    <a:pt x="13514" y="46884"/>
                    <a:pt x="13399" y="46313"/>
                    <a:pt x="13285" y="45788"/>
                  </a:cubicBezTo>
                  <a:cubicBezTo>
                    <a:pt x="11414" y="36818"/>
                    <a:pt x="9519" y="27847"/>
                    <a:pt x="7647" y="18877"/>
                  </a:cubicBezTo>
                  <a:cubicBezTo>
                    <a:pt x="7488" y="18055"/>
                    <a:pt x="7305" y="17234"/>
                    <a:pt x="7145" y="16412"/>
                  </a:cubicBezTo>
                  <a:close/>
                  <a:moveTo>
                    <a:pt x="63159" y="3013"/>
                  </a:moveTo>
                  <a:cubicBezTo>
                    <a:pt x="61949" y="5228"/>
                    <a:pt x="60739" y="7419"/>
                    <a:pt x="59552" y="9656"/>
                  </a:cubicBezTo>
                  <a:cubicBezTo>
                    <a:pt x="57886" y="12851"/>
                    <a:pt x="56311" y="16092"/>
                    <a:pt x="54964" y="19448"/>
                  </a:cubicBezTo>
                  <a:cubicBezTo>
                    <a:pt x="52956" y="24492"/>
                    <a:pt x="51495" y="29810"/>
                    <a:pt x="51152" y="35197"/>
                  </a:cubicBezTo>
                  <a:cubicBezTo>
                    <a:pt x="51015" y="35151"/>
                    <a:pt x="50901" y="35106"/>
                    <a:pt x="50787" y="35083"/>
                  </a:cubicBezTo>
                  <a:cubicBezTo>
                    <a:pt x="50262" y="35699"/>
                    <a:pt x="49760" y="36338"/>
                    <a:pt x="49281" y="37000"/>
                  </a:cubicBezTo>
                  <a:cubicBezTo>
                    <a:pt x="46998" y="40150"/>
                    <a:pt x="45127" y="43620"/>
                    <a:pt x="43780" y="47272"/>
                  </a:cubicBezTo>
                  <a:cubicBezTo>
                    <a:pt x="43437" y="48185"/>
                    <a:pt x="43118" y="49121"/>
                    <a:pt x="42844" y="50056"/>
                  </a:cubicBezTo>
                  <a:cubicBezTo>
                    <a:pt x="44350" y="51015"/>
                    <a:pt x="45880" y="51928"/>
                    <a:pt x="47432" y="52795"/>
                  </a:cubicBezTo>
                  <a:cubicBezTo>
                    <a:pt x="50810" y="54713"/>
                    <a:pt x="54302" y="56379"/>
                    <a:pt x="57954" y="57612"/>
                  </a:cubicBezTo>
                  <a:cubicBezTo>
                    <a:pt x="61882" y="58926"/>
                    <a:pt x="66020" y="59731"/>
                    <a:pt x="70150" y="59731"/>
                  </a:cubicBezTo>
                  <a:cubicBezTo>
                    <a:pt x="71613" y="59731"/>
                    <a:pt x="73075" y="59630"/>
                    <a:pt x="74526" y="59415"/>
                  </a:cubicBezTo>
                  <a:cubicBezTo>
                    <a:pt x="76648" y="59095"/>
                    <a:pt x="78771" y="58525"/>
                    <a:pt x="80666" y="57475"/>
                  </a:cubicBezTo>
                  <a:cubicBezTo>
                    <a:pt x="85253" y="54872"/>
                    <a:pt x="87833" y="49691"/>
                    <a:pt x="88905" y="44533"/>
                  </a:cubicBezTo>
                  <a:cubicBezTo>
                    <a:pt x="90754" y="35768"/>
                    <a:pt x="88974" y="26318"/>
                    <a:pt x="84181" y="18740"/>
                  </a:cubicBezTo>
                  <a:cubicBezTo>
                    <a:pt x="82309" y="15750"/>
                    <a:pt x="79981" y="13079"/>
                    <a:pt x="77333" y="10774"/>
                  </a:cubicBezTo>
                  <a:cubicBezTo>
                    <a:pt x="73247" y="7213"/>
                    <a:pt x="68386" y="4543"/>
                    <a:pt x="63159" y="301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8"/>
            <p:cNvSpPr/>
            <p:nvPr/>
          </p:nvSpPr>
          <p:spPr>
            <a:xfrm flipH="1">
              <a:off x="2130850" y="3583351"/>
              <a:ext cx="182871" cy="163685"/>
            </a:xfrm>
            <a:custGeom>
              <a:avLst/>
              <a:gdLst/>
              <a:ahLst/>
              <a:cxnLst/>
              <a:rect l="l" t="t" r="r" b="b"/>
              <a:pathLst>
                <a:path w="9131" h="8173" extrusionOk="0">
                  <a:moveTo>
                    <a:pt x="1" y="1"/>
                  </a:moveTo>
                  <a:lnTo>
                    <a:pt x="1" y="1"/>
                  </a:lnTo>
                  <a:cubicBezTo>
                    <a:pt x="594" y="2283"/>
                    <a:pt x="1119" y="4612"/>
                    <a:pt x="1553" y="6940"/>
                  </a:cubicBezTo>
                  <a:cubicBezTo>
                    <a:pt x="4064" y="7419"/>
                    <a:pt x="6597" y="7853"/>
                    <a:pt x="9131" y="8172"/>
                  </a:cubicBezTo>
                  <a:cubicBezTo>
                    <a:pt x="7579" y="7305"/>
                    <a:pt x="6049" y="6392"/>
                    <a:pt x="4543" y="5433"/>
                  </a:cubicBezTo>
                  <a:cubicBezTo>
                    <a:pt x="4817" y="4498"/>
                    <a:pt x="5136" y="3562"/>
                    <a:pt x="5479" y="2649"/>
                  </a:cubicBezTo>
                  <a:cubicBezTo>
                    <a:pt x="4452" y="1485"/>
                    <a:pt x="2968" y="754"/>
                    <a:pt x="1462" y="343"/>
                  </a:cubicBezTo>
                  <a:cubicBezTo>
                    <a:pt x="982" y="206"/>
                    <a:pt x="503" y="92"/>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8"/>
            <p:cNvSpPr/>
            <p:nvPr/>
          </p:nvSpPr>
          <p:spPr>
            <a:xfrm flipH="1">
              <a:off x="1888086" y="2798094"/>
              <a:ext cx="528466" cy="632689"/>
            </a:xfrm>
            <a:custGeom>
              <a:avLst/>
              <a:gdLst/>
              <a:ahLst/>
              <a:cxnLst/>
              <a:rect l="l" t="t" r="r" b="b"/>
              <a:pathLst>
                <a:path w="26387" h="31591" extrusionOk="0">
                  <a:moveTo>
                    <a:pt x="6300" y="0"/>
                  </a:moveTo>
                  <a:cubicBezTo>
                    <a:pt x="4702" y="2511"/>
                    <a:pt x="3515" y="5273"/>
                    <a:pt x="2374" y="8035"/>
                  </a:cubicBezTo>
                  <a:cubicBezTo>
                    <a:pt x="1575" y="10020"/>
                    <a:pt x="776" y="12006"/>
                    <a:pt x="0" y="13992"/>
                  </a:cubicBezTo>
                  <a:cubicBezTo>
                    <a:pt x="297" y="14083"/>
                    <a:pt x="594" y="14175"/>
                    <a:pt x="867" y="14266"/>
                  </a:cubicBezTo>
                  <a:cubicBezTo>
                    <a:pt x="1575" y="18009"/>
                    <a:pt x="2260" y="21753"/>
                    <a:pt x="2945" y="25496"/>
                  </a:cubicBezTo>
                  <a:cubicBezTo>
                    <a:pt x="6277" y="26044"/>
                    <a:pt x="9016" y="28623"/>
                    <a:pt x="12120" y="30107"/>
                  </a:cubicBezTo>
                  <a:cubicBezTo>
                    <a:pt x="13399" y="30746"/>
                    <a:pt x="14768" y="31179"/>
                    <a:pt x="16115" y="31590"/>
                  </a:cubicBezTo>
                  <a:cubicBezTo>
                    <a:pt x="16594" y="30928"/>
                    <a:pt x="17096" y="30289"/>
                    <a:pt x="17621" y="29673"/>
                  </a:cubicBezTo>
                  <a:cubicBezTo>
                    <a:pt x="17735" y="29696"/>
                    <a:pt x="17849" y="29741"/>
                    <a:pt x="17986" y="29787"/>
                  </a:cubicBezTo>
                  <a:cubicBezTo>
                    <a:pt x="18329" y="24400"/>
                    <a:pt x="19790" y="19082"/>
                    <a:pt x="21798" y="14038"/>
                  </a:cubicBezTo>
                  <a:cubicBezTo>
                    <a:pt x="23145" y="10682"/>
                    <a:pt x="24720" y="7441"/>
                    <a:pt x="26386" y="4246"/>
                  </a:cubicBezTo>
                  <a:lnTo>
                    <a:pt x="26386" y="4246"/>
                  </a:lnTo>
                  <a:cubicBezTo>
                    <a:pt x="24857" y="5159"/>
                    <a:pt x="23099" y="5729"/>
                    <a:pt x="21342" y="5980"/>
                  </a:cubicBezTo>
                  <a:cubicBezTo>
                    <a:pt x="20391" y="6120"/>
                    <a:pt x="19434" y="6179"/>
                    <a:pt x="18476" y="6179"/>
                  </a:cubicBezTo>
                  <a:cubicBezTo>
                    <a:pt x="16925" y="6179"/>
                    <a:pt x="15370" y="6023"/>
                    <a:pt x="13832" y="5798"/>
                  </a:cubicBezTo>
                  <a:cubicBezTo>
                    <a:pt x="12486" y="5615"/>
                    <a:pt x="11116" y="5364"/>
                    <a:pt x="9952" y="4679"/>
                  </a:cubicBezTo>
                  <a:cubicBezTo>
                    <a:pt x="8194" y="3675"/>
                    <a:pt x="7076" y="1895"/>
                    <a:pt x="6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8"/>
            <p:cNvSpPr/>
            <p:nvPr/>
          </p:nvSpPr>
          <p:spPr>
            <a:xfrm flipH="1">
              <a:off x="2267450" y="2965627"/>
              <a:ext cx="679333" cy="861683"/>
            </a:xfrm>
            <a:custGeom>
              <a:avLst/>
              <a:gdLst/>
              <a:ahLst/>
              <a:cxnLst/>
              <a:rect l="l" t="t" r="r" b="b"/>
              <a:pathLst>
                <a:path w="33920" h="43025" extrusionOk="0">
                  <a:moveTo>
                    <a:pt x="1005" y="1"/>
                  </a:moveTo>
                  <a:cubicBezTo>
                    <a:pt x="937" y="1"/>
                    <a:pt x="868" y="3"/>
                    <a:pt x="800" y="11"/>
                  </a:cubicBezTo>
                  <a:cubicBezTo>
                    <a:pt x="571" y="11"/>
                    <a:pt x="297" y="34"/>
                    <a:pt x="161" y="239"/>
                  </a:cubicBezTo>
                  <a:cubicBezTo>
                    <a:pt x="1" y="422"/>
                    <a:pt x="46" y="673"/>
                    <a:pt x="92" y="901"/>
                  </a:cubicBezTo>
                  <a:cubicBezTo>
                    <a:pt x="206" y="1495"/>
                    <a:pt x="343" y="2065"/>
                    <a:pt x="457" y="2636"/>
                  </a:cubicBezTo>
                  <a:cubicBezTo>
                    <a:pt x="617" y="3458"/>
                    <a:pt x="800" y="4279"/>
                    <a:pt x="959" y="5101"/>
                  </a:cubicBezTo>
                  <a:cubicBezTo>
                    <a:pt x="2831" y="14071"/>
                    <a:pt x="4703" y="23042"/>
                    <a:pt x="6597" y="32012"/>
                  </a:cubicBezTo>
                  <a:cubicBezTo>
                    <a:pt x="6711" y="32537"/>
                    <a:pt x="6826" y="33108"/>
                    <a:pt x="7145" y="33564"/>
                  </a:cubicBezTo>
                  <a:cubicBezTo>
                    <a:pt x="7624" y="34226"/>
                    <a:pt x="8423" y="34546"/>
                    <a:pt x="9199" y="34820"/>
                  </a:cubicBezTo>
                  <a:cubicBezTo>
                    <a:pt x="10866" y="35413"/>
                    <a:pt x="12509" y="36006"/>
                    <a:pt x="14175" y="36577"/>
                  </a:cubicBezTo>
                  <a:cubicBezTo>
                    <a:pt x="20247" y="38745"/>
                    <a:pt x="26318" y="40845"/>
                    <a:pt x="32413" y="42877"/>
                  </a:cubicBezTo>
                  <a:cubicBezTo>
                    <a:pt x="32641" y="42960"/>
                    <a:pt x="32913" y="43024"/>
                    <a:pt x="33160" y="43024"/>
                  </a:cubicBezTo>
                  <a:cubicBezTo>
                    <a:pt x="33455" y="43024"/>
                    <a:pt x="33716" y="42932"/>
                    <a:pt x="33828" y="42671"/>
                  </a:cubicBezTo>
                  <a:cubicBezTo>
                    <a:pt x="33919" y="42489"/>
                    <a:pt x="33896" y="42261"/>
                    <a:pt x="33873" y="42055"/>
                  </a:cubicBezTo>
                  <a:cubicBezTo>
                    <a:pt x="33668" y="40640"/>
                    <a:pt x="33440" y="39202"/>
                    <a:pt x="33166" y="37787"/>
                  </a:cubicBezTo>
                  <a:cubicBezTo>
                    <a:pt x="32732" y="35459"/>
                    <a:pt x="32207" y="33130"/>
                    <a:pt x="31614" y="30848"/>
                  </a:cubicBezTo>
                  <a:cubicBezTo>
                    <a:pt x="30336" y="30597"/>
                    <a:pt x="29035" y="30460"/>
                    <a:pt x="27756" y="30209"/>
                  </a:cubicBezTo>
                  <a:cubicBezTo>
                    <a:pt x="25474" y="29775"/>
                    <a:pt x="23260" y="29022"/>
                    <a:pt x="21183" y="27949"/>
                  </a:cubicBezTo>
                  <a:cubicBezTo>
                    <a:pt x="20566" y="27652"/>
                    <a:pt x="19973" y="27287"/>
                    <a:pt x="19585" y="26739"/>
                  </a:cubicBezTo>
                  <a:cubicBezTo>
                    <a:pt x="19265" y="26260"/>
                    <a:pt x="19151" y="25598"/>
                    <a:pt x="19379" y="25096"/>
                  </a:cubicBezTo>
                  <a:cubicBezTo>
                    <a:pt x="19242" y="24982"/>
                    <a:pt x="19106" y="24845"/>
                    <a:pt x="18969" y="24708"/>
                  </a:cubicBezTo>
                  <a:cubicBezTo>
                    <a:pt x="18672" y="24366"/>
                    <a:pt x="18375" y="23955"/>
                    <a:pt x="18444" y="23498"/>
                  </a:cubicBezTo>
                  <a:cubicBezTo>
                    <a:pt x="18489" y="23179"/>
                    <a:pt x="18695" y="22928"/>
                    <a:pt x="18923" y="22722"/>
                  </a:cubicBezTo>
                  <a:cubicBezTo>
                    <a:pt x="18786" y="22562"/>
                    <a:pt x="18649" y="22380"/>
                    <a:pt x="18535" y="22220"/>
                  </a:cubicBezTo>
                  <a:cubicBezTo>
                    <a:pt x="18421" y="22037"/>
                    <a:pt x="18329" y="21855"/>
                    <a:pt x="18352" y="21649"/>
                  </a:cubicBezTo>
                  <a:cubicBezTo>
                    <a:pt x="18352" y="21284"/>
                    <a:pt x="18695" y="21056"/>
                    <a:pt x="19037" y="20896"/>
                  </a:cubicBezTo>
                  <a:cubicBezTo>
                    <a:pt x="18991" y="20850"/>
                    <a:pt x="18946" y="20782"/>
                    <a:pt x="18900" y="20736"/>
                  </a:cubicBezTo>
                  <a:cubicBezTo>
                    <a:pt x="18603" y="20417"/>
                    <a:pt x="18421" y="19846"/>
                    <a:pt x="18809" y="19641"/>
                  </a:cubicBezTo>
                  <a:cubicBezTo>
                    <a:pt x="18881" y="19597"/>
                    <a:pt x="18972" y="19581"/>
                    <a:pt x="19069" y="19581"/>
                  </a:cubicBezTo>
                  <a:cubicBezTo>
                    <a:pt x="19126" y="19581"/>
                    <a:pt x="19184" y="19587"/>
                    <a:pt x="19242" y="19595"/>
                  </a:cubicBezTo>
                  <a:cubicBezTo>
                    <a:pt x="22532" y="19843"/>
                    <a:pt x="25785" y="20673"/>
                    <a:pt x="29067" y="20673"/>
                  </a:cubicBezTo>
                  <a:cubicBezTo>
                    <a:pt x="29406" y="20673"/>
                    <a:pt x="29745" y="20664"/>
                    <a:pt x="30084" y="20645"/>
                  </a:cubicBezTo>
                  <a:cubicBezTo>
                    <a:pt x="29856" y="19481"/>
                    <a:pt x="29651" y="18294"/>
                    <a:pt x="29423" y="17130"/>
                  </a:cubicBezTo>
                  <a:cubicBezTo>
                    <a:pt x="28738" y="13387"/>
                    <a:pt x="28053" y="9643"/>
                    <a:pt x="27345" y="5900"/>
                  </a:cubicBezTo>
                  <a:cubicBezTo>
                    <a:pt x="27072" y="5809"/>
                    <a:pt x="26775" y="5717"/>
                    <a:pt x="26478" y="5626"/>
                  </a:cubicBezTo>
                  <a:cubicBezTo>
                    <a:pt x="23967" y="4873"/>
                    <a:pt x="21457" y="4188"/>
                    <a:pt x="18923" y="3526"/>
                  </a:cubicBezTo>
                  <a:cubicBezTo>
                    <a:pt x="14814" y="2476"/>
                    <a:pt x="10660" y="1540"/>
                    <a:pt x="6483" y="764"/>
                  </a:cubicBezTo>
                  <a:cubicBezTo>
                    <a:pt x="5753" y="627"/>
                    <a:pt x="4999" y="490"/>
                    <a:pt x="4246" y="376"/>
                  </a:cubicBezTo>
                  <a:cubicBezTo>
                    <a:pt x="3310" y="194"/>
                    <a:pt x="2352" y="57"/>
                    <a:pt x="1416" y="11"/>
                  </a:cubicBezTo>
                  <a:cubicBezTo>
                    <a:pt x="1279" y="11"/>
                    <a:pt x="1142" y="1"/>
                    <a:pt x="1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8"/>
            <p:cNvSpPr/>
            <p:nvPr/>
          </p:nvSpPr>
          <p:spPr>
            <a:xfrm flipH="1">
              <a:off x="2567816" y="2962563"/>
              <a:ext cx="249142" cy="73701"/>
            </a:xfrm>
            <a:custGeom>
              <a:avLst/>
              <a:gdLst/>
              <a:ahLst/>
              <a:cxnLst/>
              <a:rect l="l" t="t" r="r" b="b"/>
              <a:pathLst>
                <a:path w="12440" h="3680" extrusionOk="0">
                  <a:moveTo>
                    <a:pt x="1173" y="0"/>
                  </a:moveTo>
                  <a:cubicBezTo>
                    <a:pt x="931" y="0"/>
                    <a:pt x="696" y="38"/>
                    <a:pt x="479" y="141"/>
                  </a:cubicBezTo>
                  <a:cubicBezTo>
                    <a:pt x="206" y="301"/>
                    <a:pt x="23" y="621"/>
                    <a:pt x="0" y="917"/>
                  </a:cubicBezTo>
                  <a:cubicBezTo>
                    <a:pt x="4177" y="1693"/>
                    <a:pt x="8331" y="2629"/>
                    <a:pt x="12440" y="3679"/>
                  </a:cubicBezTo>
                  <a:cubicBezTo>
                    <a:pt x="12371" y="3200"/>
                    <a:pt x="12075" y="2743"/>
                    <a:pt x="11687" y="2447"/>
                  </a:cubicBezTo>
                  <a:cubicBezTo>
                    <a:pt x="11116" y="2013"/>
                    <a:pt x="10386" y="1853"/>
                    <a:pt x="9701" y="1716"/>
                  </a:cubicBezTo>
                  <a:cubicBezTo>
                    <a:pt x="8309" y="1419"/>
                    <a:pt x="6893" y="1123"/>
                    <a:pt x="5501" y="849"/>
                  </a:cubicBezTo>
                  <a:lnTo>
                    <a:pt x="2511" y="210"/>
                  </a:lnTo>
                  <a:cubicBezTo>
                    <a:pt x="2351" y="187"/>
                    <a:pt x="2191" y="141"/>
                    <a:pt x="2054" y="118"/>
                  </a:cubicBezTo>
                  <a:cubicBezTo>
                    <a:pt x="1767" y="56"/>
                    <a:pt x="1465" y="0"/>
                    <a:pt x="11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8"/>
            <p:cNvSpPr/>
            <p:nvPr/>
          </p:nvSpPr>
          <p:spPr>
            <a:xfrm flipH="1">
              <a:off x="1309347" y="1786669"/>
              <a:ext cx="1332550" cy="1118976"/>
            </a:xfrm>
            <a:custGeom>
              <a:avLst/>
              <a:gdLst/>
              <a:ahLst/>
              <a:cxnLst/>
              <a:rect l="l" t="t" r="r" b="b"/>
              <a:pathLst>
                <a:path w="66536" h="55872" extrusionOk="0">
                  <a:moveTo>
                    <a:pt x="28883" y="0"/>
                  </a:moveTo>
                  <a:cubicBezTo>
                    <a:pt x="26130" y="0"/>
                    <a:pt x="23375" y="627"/>
                    <a:pt x="20908" y="1867"/>
                  </a:cubicBezTo>
                  <a:cubicBezTo>
                    <a:pt x="16366" y="4126"/>
                    <a:pt x="12897" y="8440"/>
                    <a:pt x="11641" y="13348"/>
                  </a:cubicBezTo>
                  <a:cubicBezTo>
                    <a:pt x="10842" y="16429"/>
                    <a:pt x="10888" y="19739"/>
                    <a:pt x="9724" y="22683"/>
                  </a:cubicBezTo>
                  <a:cubicBezTo>
                    <a:pt x="7989" y="27111"/>
                    <a:pt x="3789" y="30215"/>
                    <a:pt x="2100" y="34644"/>
                  </a:cubicBezTo>
                  <a:cubicBezTo>
                    <a:pt x="0" y="40236"/>
                    <a:pt x="2557" y="46764"/>
                    <a:pt x="7053" y="50735"/>
                  </a:cubicBezTo>
                  <a:cubicBezTo>
                    <a:pt x="8080" y="50096"/>
                    <a:pt x="9153" y="49480"/>
                    <a:pt x="10249" y="48887"/>
                  </a:cubicBezTo>
                  <a:cubicBezTo>
                    <a:pt x="13650" y="47083"/>
                    <a:pt x="17325" y="45577"/>
                    <a:pt x="21159" y="45098"/>
                  </a:cubicBezTo>
                  <a:cubicBezTo>
                    <a:pt x="21524" y="44162"/>
                    <a:pt x="21730" y="43157"/>
                    <a:pt x="21913" y="42153"/>
                  </a:cubicBezTo>
                  <a:cubicBezTo>
                    <a:pt x="19881" y="41834"/>
                    <a:pt x="17850" y="41309"/>
                    <a:pt x="16092" y="40236"/>
                  </a:cubicBezTo>
                  <a:cubicBezTo>
                    <a:pt x="13193" y="38433"/>
                    <a:pt x="11299" y="35100"/>
                    <a:pt x="11230" y="31699"/>
                  </a:cubicBezTo>
                  <a:cubicBezTo>
                    <a:pt x="11185" y="30010"/>
                    <a:pt x="11573" y="28344"/>
                    <a:pt x="11961" y="26700"/>
                  </a:cubicBezTo>
                  <a:cubicBezTo>
                    <a:pt x="12531" y="24167"/>
                    <a:pt x="13125" y="21633"/>
                    <a:pt x="13764" y="19100"/>
                  </a:cubicBezTo>
                  <a:cubicBezTo>
                    <a:pt x="14220" y="17342"/>
                    <a:pt x="14723" y="15562"/>
                    <a:pt x="15636" y="14010"/>
                  </a:cubicBezTo>
                  <a:cubicBezTo>
                    <a:pt x="17096" y="11544"/>
                    <a:pt x="19584" y="9764"/>
                    <a:pt x="22323" y="8965"/>
                  </a:cubicBezTo>
                  <a:cubicBezTo>
                    <a:pt x="23620" y="8581"/>
                    <a:pt x="24975" y="8402"/>
                    <a:pt x="26334" y="8402"/>
                  </a:cubicBezTo>
                  <a:cubicBezTo>
                    <a:pt x="27799" y="8402"/>
                    <a:pt x="29269" y="8609"/>
                    <a:pt x="30677" y="8988"/>
                  </a:cubicBezTo>
                  <a:cubicBezTo>
                    <a:pt x="30723" y="9011"/>
                    <a:pt x="30746" y="9011"/>
                    <a:pt x="30769" y="9034"/>
                  </a:cubicBezTo>
                  <a:cubicBezTo>
                    <a:pt x="30426" y="10654"/>
                    <a:pt x="30655" y="12412"/>
                    <a:pt x="31385" y="13918"/>
                  </a:cubicBezTo>
                  <a:cubicBezTo>
                    <a:pt x="33006" y="17137"/>
                    <a:pt x="36680" y="18826"/>
                    <a:pt x="38575" y="21861"/>
                  </a:cubicBezTo>
                  <a:cubicBezTo>
                    <a:pt x="39648" y="23596"/>
                    <a:pt x="40059" y="25719"/>
                    <a:pt x="39739" y="27750"/>
                  </a:cubicBezTo>
                  <a:cubicBezTo>
                    <a:pt x="40841" y="26442"/>
                    <a:pt x="42557" y="25740"/>
                    <a:pt x="44262" y="25740"/>
                  </a:cubicBezTo>
                  <a:cubicBezTo>
                    <a:pt x="45383" y="25740"/>
                    <a:pt x="46499" y="26044"/>
                    <a:pt x="47431" y="26678"/>
                  </a:cubicBezTo>
                  <a:cubicBezTo>
                    <a:pt x="48002" y="27066"/>
                    <a:pt x="48504" y="27568"/>
                    <a:pt x="48801" y="28184"/>
                  </a:cubicBezTo>
                  <a:cubicBezTo>
                    <a:pt x="49668" y="30010"/>
                    <a:pt x="48344" y="32270"/>
                    <a:pt x="46495" y="33091"/>
                  </a:cubicBezTo>
                  <a:cubicBezTo>
                    <a:pt x="45651" y="33456"/>
                    <a:pt x="44750" y="33597"/>
                    <a:pt x="43833" y="33597"/>
                  </a:cubicBezTo>
                  <a:cubicBezTo>
                    <a:pt x="42741" y="33597"/>
                    <a:pt x="41627" y="33398"/>
                    <a:pt x="40561" y="33137"/>
                  </a:cubicBezTo>
                  <a:lnTo>
                    <a:pt x="40561" y="33137"/>
                  </a:lnTo>
                  <a:cubicBezTo>
                    <a:pt x="40104" y="38136"/>
                    <a:pt x="40333" y="43226"/>
                    <a:pt x="41200" y="48110"/>
                  </a:cubicBezTo>
                  <a:lnTo>
                    <a:pt x="41246" y="48110"/>
                  </a:lnTo>
                  <a:cubicBezTo>
                    <a:pt x="46473" y="49640"/>
                    <a:pt x="51334" y="52310"/>
                    <a:pt x="55420" y="55871"/>
                  </a:cubicBezTo>
                  <a:cubicBezTo>
                    <a:pt x="59643" y="52653"/>
                    <a:pt x="62998" y="48293"/>
                    <a:pt x="64641" y="43272"/>
                  </a:cubicBezTo>
                  <a:cubicBezTo>
                    <a:pt x="66536" y="37520"/>
                    <a:pt x="66034" y="30946"/>
                    <a:pt x="62861" y="25787"/>
                  </a:cubicBezTo>
                  <a:cubicBezTo>
                    <a:pt x="61583" y="23733"/>
                    <a:pt x="59917" y="21907"/>
                    <a:pt x="58844" y="19739"/>
                  </a:cubicBezTo>
                  <a:cubicBezTo>
                    <a:pt x="57383" y="16886"/>
                    <a:pt x="57063" y="13599"/>
                    <a:pt x="55991" y="10586"/>
                  </a:cubicBezTo>
                  <a:cubicBezTo>
                    <a:pt x="54712" y="6934"/>
                    <a:pt x="52293" y="3624"/>
                    <a:pt x="48938" y="1707"/>
                  </a:cubicBezTo>
                  <a:cubicBezTo>
                    <a:pt x="47063" y="648"/>
                    <a:pt x="44888" y="67"/>
                    <a:pt x="42733" y="67"/>
                  </a:cubicBezTo>
                  <a:cubicBezTo>
                    <a:pt x="41032" y="67"/>
                    <a:pt x="39342" y="429"/>
                    <a:pt x="37822" y="1205"/>
                  </a:cubicBezTo>
                  <a:cubicBezTo>
                    <a:pt x="37479" y="1387"/>
                    <a:pt x="37114" y="1593"/>
                    <a:pt x="36726" y="1615"/>
                  </a:cubicBezTo>
                  <a:cubicBezTo>
                    <a:pt x="36702" y="1617"/>
                    <a:pt x="36679" y="1618"/>
                    <a:pt x="36655" y="1618"/>
                  </a:cubicBezTo>
                  <a:cubicBezTo>
                    <a:pt x="36314" y="1618"/>
                    <a:pt x="35974" y="1470"/>
                    <a:pt x="35653" y="1342"/>
                  </a:cubicBezTo>
                  <a:cubicBezTo>
                    <a:pt x="33515" y="444"/>
                    <a:pt x="31200" y="0"/>
                    <a:pt x="28883" y="0"/>
                  </a:cubicBezTo>
                  <a:close/>
                </a:path>
              </a:pathLst>
            </a:custGeom>
            <a:solidFill>
              <a:srgbClr val="3F2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8"/>
            <p:cNvSpPr/>
            <p:nvPr/>
          </p:nvSpPr>
          <p:spPr>
            <a:xfrm flipH="1">
              <a:off x="2766643" y="2564517"/>
              <a:ext cx="289377" cy="390416"/>
            </a:xfrm>
            <a:custGeom>
              <a:avLst/>
              <a:gdLst/>
              <a:ahLst/>
              <a:cxnLst/>
              <a:rect l="l" t="t" r="r" b="b"/>
              <a:pathLst>
                <a:path w="14449" h="19494" extrusionOk="0">
                  <a:moveTo>
                    <a:pt x="12760" y="0"/>
                  </a:moveTo>
                  <a:cubicBezTo>
                    <a:pt x="11756" y="1324"/>
                    <a:pt x="10751" y="2648"/>
                    <a:pt x="9747" y="3995"/>
                  </a:cubicBezTo>
                  <a:cubicBezTo>
                    <a:pt x="9313" y="4565"/>
                    <a:pt x="8880" y="5159"/>
                    <a:pt x="8446" y="5730"/>
                  </a:cubicBezTo>
                  <a:cubicBezTo>
                    <a:pt x="8948" y="6186"/>
                    <a:pt x="9405" y="6711"/>
                    <a:pt x="9747" y="7282"/>
                  </a:cubicBezTo>
                  <a:cubicBezTo>
                    <a:pt x="10158" y="6780"/>
                    <a:pt x="10546" y="6277"/>
                    <a:pt x="10934" y="5752"/>
                  </a:cubicBezTo>
                  <a:cubicBezTo>
                    <a:pt x="10979" y="5684"/>
                    <a:pt x="11025" y="5638"/>
                    <a:pt x="11094" y="5570"/>
                  </a:cubicBezTo>
                  <a:cubicBezTo>
                    <a:pt x="12235" y="4018"/>
                    <a:pt x="13308" y="2420"/>
                    <a:pt x="14449" y="868"/>
                  </a:cubicBezTo>
                  <a:cubicBezTo>
                    <a:pt x="13901" y="548"/>
                    <a:pt x="13330" y="252"/>
                    <a:pt x="12760" y="0"/>
                  </a:cubicBezTo>
                  <a:close/>
                  <a:moveTo>
                    <a:pt x="2283" y="14472"/>
                  </a:moveTo>
                  <a:cubicBezTo>
                    <a:pt x="1621" y="15430"/>
                    <a:pt x="982" y="16412"/>
                    <a:pt x="320" y="17370"/>
                  </a:cubicBezTo>
                  <a:cubicBezTo>
                    <a:pt x="206" y="18078"/>
                    <a:pt x="115" y="18786"/>
                    <a:pt x="0" y="19493"/>
                  </a:cubicBezTo>
                  <a:cubicBezTo>
                    <a:pt x="662" y="19037"/>
                    <a:pt x="1347" y="18603"/>
                    <a:pt x="1895" y="18147"/>
                  </a:cubicBezTo>
                  <a:cubicBezTo>
                    <a:pt x="2443" y="17530"/>
                    <a:pt x="2945" y="16914"/>
                    <a:pt x="3424" y="16252"/>
                  </a:cubicBezTo>
                  <a:cubicBezTo>
                    <a:pt x="3401" y="16229"/>
                    <a:pt x="3379" y="16206"/>
                    <a:pt x="3356" y="16161"/>
                  </a:cubicBezTo>
                  <a:cubicBezTo>
                    <a:pt x="2922" y="15659"/>
                    <a:pt x="2511" y="15111"/>
                    <a:pt x="2283" y="1447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8"/>
            <p:cNvSpPr/>
            <p:nvPr/>
          </p:nvSpPr>
          <p:spPr>
            <a:xfrm flipH="1">
              <a:off x="1647111" y="1954923"/>
              <a:ext cx="1368679" cy="1681649"/>
            </a:xfrm>
            <a:custGeom>
              <a:avLst/>
              <a:gdLst/>
              <a:ahLst/>
              <a:cxnLst/>
              <a:rect l="l" t="t" r="r" b="b"/>
              <a:pathLst>
                <a:path w="68340" h="83967" extrusionOk="0">
                  <a:moveTo>
                    <a:pt x="45005" y="0"/>
                  </a:moveTo>
                  <a:cubicBezTo>
                    <a:pt x="43646" y="0"/>
                    <a:pt x="42291" y="179"/>
                    <a:pt x="40994" y="563"/>
                  </a:cubicBezTo>
                  <a:cubicBezTo>
                    <a:pt x="38255" y="1362"/>
                    <a:pt x="35767" y="3142"/>
                    <a:pt x="34307" y="5608"/>
                  </a:cubicBezTo>
                  <a:cubicBezTo>
                    <a:pt x="33394" y="7160"/>
                    <a:pt x="32891" y="8940"/>
                    <a:pt x="32435" y="10698"/>
                  </a:cubicBezTo>
                  <a:cubicBezTo>
                    <a:pt x="31796" y="13231"/>
                    <a:pt x="31202" y="15765"/>
                    <a:pt x="30632" y="18298"/>
                  </a:cubicBezTo>
                  <a:cubicBezTo>
                    <a:pt x="30244" y="19942"/>
                    <a:pt x="29856" y="21608"/>
                    <a:pt x="29901" y="23297"/>
                  </a:cubicBezTo>
                  <a:cubicBezTo>
                    <a:pt x="29970" y="26698"/>
                    <a:pt x="31864" y="30031"/>
                    <a:pt x="34763" y="31834"/>
                  </a:cubicBezTo>
                  <a:cubicBezTo>
                    <a:pt x="36521" y="32907"/>
                    <a:pt x="38552" y="33432"/>
                    <a:pt x="40584" y="33751"/>
                  </a:cubicBezTo>
                  <a:cubicBezTo>
                    <a:pt x="40401" y="34755"/>
                    <a:pt x="40195" y="35760"/>
                    <a:pt x="39830" y="36696"/>
                  </a:cubicBezTo>
                  <a:cubicBezTo>
                    <a:pt x="39625" y="37266"/>
                    <a:pt x="39351" y="37791"/>
                    <a:pt x="39031" y="38293"/>
                  </a:cubicBezTo>
                  <a:cubicBezTo>
                    <a:pt x="38689" y="38818"/>
                    <a:pt x="38278" y="39275"/>
                    <a:pt x="37890" y="39777"/>
                  </a:cubicBezTo>
                  <a:cubicBezTo>
                    <a:pt x="37274" y="40507"/>
                    <a:pt x="36726" y="41306"/>
                    <a:pt x="36224" y="42105"/>
                  </a:cubicBezTo>
                  <a:cubicBezTo>
                    <a:pt x="37000" y="44000"/>
                    <a:pt x="38118" y="45780"/>
                    <a:pt x="39876" y="46784"/>
                  </a:cubicBezTo>
                  <a:cubicBezTo>
                    <a:pt x="41040" y="47469"/>
                    <a:pt x="42410" y="47720"/>
                    <a:pt x="43756" y="47903"/>
                  </a:cubicBezTo>
                  <a:cubicBezTo>
                    <a:pt x="45294" y="48128"/>
                    <a:pt x="46849" y="48284"/>
                    <a:pt x="48400" y="48284"/>
                  </a:cubicBezTo>
                  <a:cubicBezTo>
                    <a:pt x="49358" y="48284"/>
                    <a:pt x="50315" y="48225"/>
                    <a:pt x="51266" y="48085"/>
                  </a:cubicBezTo>
                  <a:cubicBezTo>
                    <a:pt x="53023" y="47834"/>
                    <a:pt x="54781" y="47264"/>
                    <a:pt x="56310" y="46351"/>
                  </a:cubicBezTo>
                  <a:cubicBezTo>
                    <a:pt x="57497" y="44114"/>
                    <a:pt x="58707" y="41923"/>
                    <a:pt x="59917" y="39708"/>
                  </a:cubicBezTo>
                  <a:lnTo>
                    <a:pt x="59871" y="39708"/>
                  </a:lnTo>
                  <a:cubicBezTo>
                    <a:pt x="59004" y="34824"/>
                    <a:pt x="58775" y="29734"/>
                    <a:pt x="59232" y="24735"/>
                  </a:cubicBezTo>
                  <a:lnTo>
                    <a:pt x="59232" y="24735"/>
                  </a:lnTo>
                  <a:cubicBezTo>
                    <a:pt x="60298" y="24996"/>
                    <a:pt x="61412" y="25195"/>
                    <a:pt x="62504" y="25195"/>
                  </a:cubicBezTo>
                  <a:cubicBezTo>
                    <a:pt x="63421" y="25195"/>
                    <a:pt x="64322" y="25054"/>
                    <a:pt x="65166" y="24689"/>
                  </a:cubicBezTo>
                  <a:cubicBezTo>
                    <a:pt x="67015" y="23868"/>
                    <a:pt x="68339" y="21608"/>
                    <a:pt x="67472" y="19782"/>
                  </a:cubicBezTo>
                  <a:cubicBezTo>
                    <a:pt x="67175" y="19166"/>
                    <a:pt x="66673" y="18664"/>
                    <a:pt x="66102" y="18276"/>
                  </a:cubicBezTo>
                  <a:cubicBezTo>
                    <a:pt x="65170" y="17642"/>
                    <a:pt x="64054" y="17338"/>
                    <a:pt x="62933" y="17338"/>
                  </a:cubicBezTo>
                  <a:cubicBezTo>
                    <a:pt x="61228" y="17338"/>
                    <a:pt x="59512" y="18040"/>
                    <a:pt x="58410" y="19348"/>
                  </a:cubicBezTo>
                  <a:cubicBezTo>
                    <a:pt x="58730" y="17340"/>
                    <a:pt x="58319" y="15194"/>
                    <a:pt x="57246" y="13459"/>
                  </a:cubicBezTo>
                  <a:cubicBezTo>
                    <a:pt x="55351" y="10424"/>
                    <a:pt x="51677" y="8735"/>
                    <a:pt x="50056" y="5516"/>
                  </a:cubicBezTo>
                  <a:cubicBezTo>
                    <a:pt x="49326" y="4010"/>
                    <a:pt x="49097" y="2252"/>
                    <a:pt x="49440" y="632"/>
                  </a:cubicBezTo>
                  <a:cubicBezTo>
                    <a:pt x="49417" y="609"/>
                    <a:pt x="49394" y="609"/>
                    <a:pt x="49348" y="586"/>
                  </a:cubicBezTo>
                  <a:cubicBezTo>
                    <a:pt x="49348" y="609"/>
                    <a:pt x="49326" y="609"/>
                    <a:pt x="49326" y="609"/>
                  </a:cubicBezTo>
                  <a:cubicBezTo>
                    <a:pt x="49326" y="609"/>
                    <a:pt x="49326" y="586"/>
                    <a:pt x="49348" y="586"/>
                  </a:cubicBezTo>
                  <a:cubicBezTo>
                    <a:pt x="47940" y="207"/>
                    <a:pt x="46470" y="0"/>
                    <a:pt x="45005" y="0"/>
                  </a:cubicBezTo>
                  <a:close/>
                  <a:moveTo>
                    <a:pt x="6129" y="32979"/>
                  </a:moveTo>
                  <a:cubicBezTo>
                    <a:pt x="6072" y="32979"/>
                    <a:pt x="6015" y="32985"/>
                    <a:pt x="5958" y="32998"/>
                  </a:cubicBezTo>
                  <a:cubicBezTo>
                    <a:pt x="5638" y="33066"/>
                    <a:pt x="5410" y="33340"/>
                    <a:pt x="5273" y="33614"/>
                  </a:cubicBezTo>
                  <a:cubicBezTo>
                    <a:pt x="4999" y="34162"/>
                    <a:pt x="5022" y="34801"/>
                    <a:pt x="5296" y="35326"/>
                  </a:cubicBezTo>
                  <a:cubicBezTo>
                    <a:pt x="5136" y="35258"/>
                    <a:pt x="4999" y="35212"/>
                    <a:pt x="4839" y="35166"/>
                  </a:cubicBezTo>
                  <a:cubicBezTo>
                    <a:pt x="4765" y="35154"/>
                    <a:pt x="4688" y="35147"/>
                    <a:pt x="4611" y="35147"/>
                  </a:cubicBezTo>
                  <a:cubicBezTo>
                    <a:pt x="4263" y="35147"/>
                    <a:pt x="3908" y="35278"/>
                    <a:pt x="3721" y="35577"/>
                  </a:cubicBezTo>
                  <a:cubicBezTo>
                    <a:pt x="3447" y="36011"/>
                    <a:pt x="3652" y="36627"/>
                    <a:pt x="3903" y="37084"/>
                  </a:cubicBezTo>
                  <a:cubicBezTo>
                    <a:pt x="3972" y="37198"/>
                    <a:pt x="4040" y="37335"/>
                    <a:pt x="4109" y="37449"/>
                  </a:cubicBezTo>
                  <a:lnTo>
                    <a:pt x="3972" y="37517"/>
                  </a:lnTo>
                  <a:cubicBezTo>
                    <a:pt x="3845" y="37449"/>
                    <a:pt x="3710" y="37418"/>
                    <a:pt x="3574" y="37418"/>
                  </a:cubicBezTo>
                  <a:cubicBezTo>
                    <a:pt x="3073" y="37418"/>
                    <a:pt x="2558" y="37836"/>
                    <a:pt x="2397" y="38339"/>
                  </a:cubicBezTo>
                  <a:cubicBezTo>
                    <a:pt x="2214" y="38955"/>
                    <a:pt x="2374" y="39594"/>
                    <a:pt x="2602" y="40211"/>
                  </a:cubicBezTo>
                  <a:lnTo>
                    <a:pt x="2534" y="40233"/>
                  </a:lnTo>
                  <a:cubicBezTo>
                    <a:pt x="1986" y="40325"/>
                    <a:pt x="1415" y="40599"/>
                    <a:pt x="1164" y="41101"/>
                  </a:cubicBezTo>
                  <a:cubicBezTo>
                    <a:pt x="982" y="41512"/>
                    <a:pt x="1004" y="41945"/>
                    <a:pt x="1141" y="42379"/>
                  </a:cubicBezTo>
                  <a:lnTo>
                    <a:pt x="1027" y="42402"/>
                  </a:lnTo>
                  <a:cubicBezTo>
                    <a:pt x="297" y="42744"/>
                    <a:pt x="0" y="43703"/>
                    <a:pt x="160" y="44502"/>
                  </a:cubicBezTo>
                  <a:cubicBezTo>
                    <a:pt x="183" y="44639"/>
                    <a:pt x="228" y="44776"/>
                    <a:pt x="274" y="44913"/>
                  </a:cubicBezTo>
                  <a:cubicBezTo>
                    <a:pt x="502" y="45552"/>
                    <a:pt x="913" y="46100"/>
                    <a:pt x="1347" y="46602"/>
                  </a:cubicBezTo>
                  <a:cubicBezTo>
                    <a:pt x="1370" y="46647"/>
                    <a:pt x="1392" y="46670"/>
                    <a:pt x="1415" y="46693"/>
                  </a:cubicBezTo>
                  <a:cubicBezTo>
                    <a:pt x="1963" y="47355"/>
                    <a:pt x="2579" y="47994"/>
                    <a:pt x="3378" y="48336"/>
                  </a:cubicBezTo>
                  <a:cubicBezTo>
                    <a:pt x="3549" y="48405"/>
                    <a:pt x="3755" y="48456"/>
                    <a:pt x="3955" y="48456"/>
                  </a:cubicBezTo>
                  <a:cubicBezTo>
                    <a:pt x="4154" y="48456"/>
                    <a:pt x="4348" y="48405"/>
                    <a:pt x="4497" y="48268"/>
                  </a:cubicBezTo>
                  <a:cubicBezTo>
                    <a:pt x="4497" y="48268"/>
                    <a:pt x="4497" y="48268"/>
                    <a:pt x="4520" y="48245"/>
                  </a:cubicBezTo>
                  <a:cubicBezTo>
                    <a:pt x="4588" y="48976"/>
                    <a:pt x="4725" y="49866"/>
                    <a:pt x="4862" y="50459"/>
                  </a:cubicBezTo>
                  <a:lnTo>
                    <a:pt x="4862" y="50482"/>
                  </a:lnTo>
                  <a:cubicBezTo>
                    <a:pt x="5798" y="50528"/>
                    <a:pt x="6756" y="50665"/>
                    <a:pt x="7692" y="50847"/>
                  </a:cubicBezTo>
                  <a:cubicBezTo>
                    <a:pt x="8445" y="50961"/>
                    <a:pt x="9199" y="51098"/>
                    <a:pt x="9929" y="51235"/>
                  </a:cubicBezTo>
                  <a:cubicBezTo>
                    <a:pt x="9952" y="50939"/>
                    <a:pt x="10135" y="50619"/>
                    <a:pt x="10408" y="50459"/>
                  </a:cubicBezTo>
                  <a:cubicBezTo>
                    <a:pt x="10625" y="50356"/>
                    <a:pt x="10860" y="50318"/>
                    <a:pt x="11102" y="50318"/>
                  </a:cubicBezTo>
                  <a:cubicBezTo>
                    <a:pt x="11394" y="50318"/>
                    <a:pt x="11696" y="50374"/>
                    <a:pt x="11983" y="50436"/>
                  </a:cubicBezTo>
                  <a:cubicBezTo>
                    <a:pt x="12120" y="50459"/>
                    <a:pt x="12280" y="50505"/>
                    <a:pt x="12440" y="50528"/>
                  </a:cubicBezTo>
                  <a:cubicBezTo>
                    <a:pt x="12189" y="48816"/>
                    <a:pt x="11321" y="46305"/>
                    <a:pt x="11550" y="44616"/>
                  </a:cubicBezTo>
                  <a:cubicBezTo>
                    <a:pt x="11664" y="43703"/>
                    <a:pt x="11961" y="42836"/>
                    <a:pt x="12098" y="41945"/>
                  </a:cubicBezTo>
                  <a:cubicBezTo>
                    <a:pt x="12234" y="41032"/>
                    <a:pt x="12234" y="40074"/>
                    <a:pt x="11801" y="39275"/>
                  </a:cubicBezTo>
                  <a:cubicBezTo>
                    <a:pt x="11344" y="38430"/>
                    <a:pt x="10500" y="37905"/>
                    <a:pt x="9815" y="37243"/>
                  </a:cubicBezTo>
                  <a:cubicBezTo>
                    <a:pt x="9495" y="36924"/>
                    <a:pt x="9199" y="36581"/>
                    <a:pt x="8925" y="36193"/>
                  </a:cubicBezTo>
                  <a:cubicBezTo>
                    <a:pt x="8537" y="36718"/>
                    <a:pt x="8149" y="37221"/>
                    <a:pt x="7738" y="37723"/>
                  </a:cubicBezTo>
                  <a:cubicBezTo>
                    <a:pt x="7396" y="37152"/>
                    <a:pt x="6939" y="36627"/>
                    <a:pt x="6437" y="36171"/>
                  </a:cubicBezTo>
                  <a:cubicBezTo>
                    <a:pt x="6871" y="35600"/>
                    <a:pt x="7304" y="35006"/>
                    <a:pt x="7738" y="34436"/>
                  </a:cubicBezTo>
                  <a:cubicBezTo>
                    <a:pt x="7578" y="34185"/>
                    <a:pt x="7418" y="33957"/>
                    <a:pt x="7259" y="33751"/>
                  </a:cubicBezTo>
                  <a:cubicBezTo>
                    <a:pt x="6974" y="33365"/>
                    <a:pt x="6581" y="32979"/>
                    <a:pt x="6129" y="32979"/>
                  </a:cubicBezTo>
                  <a:close/>
                  <a:moveTo>
                    <a:pt x="32869" y="67601"/>
                  </a:moveTo>
                  <a:lnTo>
                    <a:pt x="32869" y="67601"/>
                  </a:lnTo>
                  <a:cubicBezTo>
                    <a:pt x="33097" y="68765"/>
                    <a:pt x="33302" y="69952"/>
                    <a:pt x="33530" y="71116"/>
                  </a:cubicBezTo>
                  <a:cubicBezTo>
                    <a:pt x="33191" y="71135"/>
                    <a:pt x="32852" y="71144"/>
                    <a:pt x="32513" y="71144"/>
                  </a:cubicBezTo>
                  <a:cubicBezTo>
                    <a:pt x="29231" y="71144"/>
                    <a:pt x="25978" y="70314"/>
                    <a:pt x="22688" y="70066"/>
                  </a:cubicBezTo>
                  <a:cubicBezTo>
                    <a:pt x="22630" y="70058"/>
                    <a:pt x="22572" y="70052"/>
                    <a:pt x="22515" y="70052"/>
                  </a:cubicBezTo>
                  <a:cubicBezTo>
                    <a:pt x="22418" y="70052"/>
                    <a:pt x="22327" y="70068"/>
                    <a:pt x="22255" y="70112"/>
                  </a:cubicBezTo>
                  <a:cubicBezTo>
                    <a:pt x="21867" y="70317"/>
                    <a:pt x="22049" y="70888"/>
                    <a:pt x="22346" y="71207"/>
                  </a:cubicBezTo>
                  <a:cubicBezTo>
                    <a:pt x="22392" y="71253"/>
                    <a:pt x="22437" y="71321"/>
                    <a:pt x="22483" y="71367"/>
                  </a:cubicBezTo>
                  <a:cubicBezTo>
                    <a:pt x="22141" y="71527"/>
                    <a:pt x="21798" y="71755"/>
                    <a:pt x="21798" y="72120"/>
                  </a:cubicBezTo>
                  <a:cubicBezTo>
                    <a:pt x="21775" y="72326"/>
                    <a:pt x="21867" y="72508"/>
                    <a:pt x="21981" y="72691"/>
                  </a:cubicBezTo>
                  <a:cubicBezTo>
                    <a:pt x="22095" y="72851"/>
                    <a:pt x="22232" y="73033"/>
                    <a:pt x="22369" y="73193"/>
                  </a:cubicBezTo>
                  <a:cubicBezTo>
                    <a:pt x="22141" y="73399"/>
                    <a:pt x="21935" y="73650"/>
                    <a:pt x="21890" y="73969"/>
                  </a:cubicBezTo>
                  <a:cubicBezTo>
                    <a:pt x="21821" y="74426"/>
                    <a:pt x="22118" y="74837"/>
                    <a:pt x="22415" y="75179"/>
                  </a:cubicBezTo>
                  <a:cubicBezTo>
                    <a:pt x="22552" y="75316"/>
                    <a:pt x="22688" y="75453"/>
                    <a:pt x="22825" y="75567"/>
                  </a:cubicBezTo>
                  <a:cubicBezTo>
                    <a:pt x="22597" y="76069"/>
                    <a:pt x="22711" y="76731"/>
                    <a:pt x="23031" y="77210"/>
                  </a:cubicBezTo>
                  <a:cubicBezTo>
                    <a:pt x="23419" y="77758"/>
                    <a:pt x="24012" y="78123"/>
                    <a:pt x="24629" y="78420"/>
                  </a:cubicBezTo>
                  <a:cubicBezTo>
                    <a:pt x="26706" y="79493"/>
                    <a:pt x="28920" y="80246"/>
                    <a:pt x="31202" y="80680"/>
                  </a:cubicBezTo>
                  <a:cubicBezTo>
                    <a:pt x="32481" y="80931"/>
                    <a:pt x="33782" y="81068"/>
                    <a:pt x="35060" y="81319"/>
                  </a:cubicBezTo>
                  <a:cubicBezTo>
                    <a:pt x="35562" y="81410"/>
                    <a:pt x="36041" y="81524"/>
                    <a:pt x="36521" y="81661"/>
                  </a:cubicBezTo>
                  <a:cubicBezTo>
                    <a:pt x="38027" y="82072"/>
                    <a:pt x="39511" y="82803"/>
                    <a:pt x="40538" y="83967"/>
                  </a:cubicBezTo>
                  <a:cubicBezTo>
                    <a:pt x="41885" y="80315"/>
                    <a:pt x="43756" y="76845"/>
                    <a:pt x="46039" y="73695"/>
                  </a:cubicBezTo>
                  <a:cubicBezTo>
                    <a:pt x="44692" y="73284"/>
                    <a:pt x="43323" y="72851"/>
                    <a:pt x="42044" y="72212"/>
                  </a:cubicBezTo>
                  <a:cubicBezTo>
                    <a:pt x="38940" y="70728"/>
                    <a:pt x="36201" y="68149"/>
                    <a:pt x="32869" y="67601"/>
                  </a:cubicBezTo>
                  <a:close/>
                </a:path>
              </a:pathLst>
            </a:custGeom>
            <a:solidFill>
              <a:srgbClr val="FBB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8"/>
            <p:cNvSpPr/>
            <p:nvPr/>
          </p:nvSpPr>
          <p:spPr>
            <a:xfrm flipH="1">
              <a:off x="1345870" y="2791225"/>
              <a:ext cx="1731177" cy="1094783"/>
            </a:xfrm>
            <a:custGeom>
              <a:avLst/>
              <a:gdLst/>
              <a:ahLst/>
              <a:cxnLst/>
              <a:rect l="l" t="t" r="r" b="b"/>
              <a:pathLst>
                <a:path w="86440" h="54664" extrusionOk="0">
                  <a:moveTo>
                    <a:pt x="36567" y="1"/>
                  </a:moveTo>
                  <a:lnTo>
                    <a:pt x="36567" y="1"/>
                  </a:lnTo>
                  <a:cubicBezTo>
                    <a:pt x="34421" y="1850"/>
                    <a:pt x="32230" y="3858"/>
                    <a:pt x="30084" y="5890"/>
                  </a:cubicBezTo>
                  <a:cubicBezTo>
                    <a:pt x="29879" y="6072"/>
                    <a:pt x="29673" y="6278"/>
                    <a:pt x="29605" y="6529"/>
                  </a:cubicBezTo>
                  <a:cubicBezTo>
                    <a:pt x="29514" y="6826"/>
                    <a:pt x="29605" y="7145"/>
                    <a:pt x="29719" y="7442"/>
                  </a:cubicBezTo>
                  <a:lnTo>
                    <a:pt x="30290" y="9199"/>
                  </a:lnTo>
                  <a:cubicBezTo>
                    <a:pt x="30449" y="9702"/>
                    <a:pt x="30609" y="10204"/>
                    <a:pt x="30586" y="10729"/>
                  </a:cubicBezTo>
                  <a:cubicBezTo>
                    <a:pt x="30586" y="11642"/>
                    <a:pt x="30061" y="12486"/>
                    <a:pt x="29742" y="13354"/>
                  </a:cubicBezTo>
                  <a:lnTo>
                    <a:pt x="30107" y="13445"/>
                  </a:lnTo>
                  <a:lnTo>
                    <a:pt x="31248" y="11801"/>
                  </a:lnTo>
                  <a:cubicBezTo>
                    <a:pt x="31385" y="11619"/>
                    <a:pt x="31522" y="11436"/>
                    <a:pt x="31568" y="11208"/>
                  </a:cubicBezTo>
                  <a:cubicBezTo>
                    <a:pt x="31659" y="10911"/>
                    <a:pt x="31568" y="10592"/>
                    <a:pt x="31477" y="10295"/>
                  </a:cubicBezTo>
                  <a:cubicBezTo>
                    <a:pt x="31226" y="9450"/>
                    <a:pt x="30974" y="8606"/>
                    <a:pt x="30746" y="7784"/>
                  </a:cubicBezTo>
                  <a:cubicBezTo>
                    <a:pt x="30678" y="7602"/>
                    <a:pt x="30632" y="7396"/>
                    <a:pt x="30655" y="7214"/>
                  </a:cubicBezTo>
                  <a:cubicBezTo>
                    <a:pt x="30701" y="7008"/>
                    <a:pt x="30838" y="6826"/>
                    <a:pt x="30997" y="6666"/>
                  </a:cubicBezTo>
                  <a:cubicBezTo>
                    <a:pt x="32846" y="4429"/>
                    <a:pt x="34718" y="2215"/>
                    <a:pt x="36567" y="1"/>
                  </a:cubicBezTo>
                  <a:close/>
                  <a:moveTo>
                    <a:pt x="64642" y="3151"/>
                  </a:moveTo>
                  <a:lnTo>
                    <a:pt x="64642" y="3151"/>
                  </a:lnTo>
                  <a:cubicBezTo>
                    <a:pt x="64802" y="6392"/>
                    <a:pt x="64961" y="9656"/>
                    <a:pt x="65121" y="12897"/>
                  </a:cubicBezTo>
                  <a:cubicBezTo>
                    <a:pt x="65144" y="13171"/>
                    <a:pt x="65144" y="13468"/>
                    <a:pt x="65030" y="13742"/>
                  </a:cubicBezTo>
                  <a:cubicBezTo>
                    <a:pt x="64893" y="14084"/>
                    <a:pt x="64573" y="14289"/>
                    <a:pt x="64254" y="14495"/>
                  </a:cubicBezTo>
                  <a:cubicBezTo>
                    <a:pt x="62861" y="15408"/>
                    <a:pt x="61401" y="16207"/>
                    <a:pt x="59894" y="16937"/>
                  </a:cubicBezTo>
                  <a:cubicBezTo>
                    <a:pt x="59689" y="17028"/>
                    <a:pt x="59483" y="17120"/>
                    <a:pt x="59346" y="17302"/>
                  </a:cubicBezTo>
                  <a:cubicBezTo>
                    <a:pt x="59209" y="17508"/>
                    <a:pt x="59187" y="17736"/>
                    <a:pt x="59187" y="17987"/>
                  </a:cubicBezTo>
                  <a:cubicBezTo>
                    <a:pt x="59118" y="19882"/>
                    <a:pt x="59757" y="21753"/>
                    <a:pt x="60122" y="23625"/>
                  </a:cubicBezTo>
                  <a:cubicBezTo>
                    <a:pt x="60214" y="24036"/>
                    <a:pt x="60282" y="24447"/>
                    <a:pt x="60191" y="24857"/>
                  </a:cubicBezTo>
                  <a:cubicBezTo>
                    <a:pt x="60122" y="25314"/>
                    <a:pt x="59871" y="25702"/>
                    <a:pt x="59643" y="26090"/>
                  </a:cubicBezTo>
                  <a:cubicBezTo>
                    <a:pt x="58365" y="28121"/>
                    <a:pt x="57109" y="30153"/>
                    <a:pt x="55854" y="32184"/>
                  </a:cubicBezTo>
                  <a:lnTo>
                    <a:pt x="56744" y="32618"/>
                  </a:lnTo>
                  <a:cubicBezTo>
                    <a:pt x="57064" y="32321"/>
                    <a:pt x="57338" y="31979"/>
                    <a:pt x="57589" y="31637"/>
                  </a:cubicBezTo>
                  <a:cubicBezTo>
                    <a:pt x="58410" y="30541"/>
                    <a:pt x="59209" y="29445"/>
                    <a:pt x="60031" y="28327"/>
                  </a:cubicBezTo>
                  <a:cubicBezTo>
                    <a:pt x="60533" y="27642"/>
                    <a:pt x="61081" y="26912"/>
                    <a:pt x="61241" y="26067"/>
                  </a:cubicBezTo>
                  <a:cubicBezTo>
                    <a:pt x="61423" y="25131"/>
                    <a:pt x="61195" y="24196"/>
                    <a:pt x="60944" y="23283"/>
                  </a:cubicBezTo>
                  <a:cubicBezTo>
                    <a:pt x="60647" y="22141"/>
                    <a:pt x="60328" y="21000"/>
                    <a:pt x="60031" y="19859"/>
                  </a:cubicBezTo>
                  <a:cubicBezTo>
                    <a:pt x="59917" y="19448"/>
                    <a:pt x="59803" y="18991"/>
                    <a:pt x="59963" y="18581"/>
                  </a:cubicBezTo>
                  <a:cubicBezTo>
                    <a:pt x="60100" y="18215"/>
                    <a:pt x="60442" y="17964"/>
                    <a:pt x="60761" y="17713"/>
                  </a:cubicBezTo>
                  <a:cubicBezTo>
                    <a:pt x="62245" y="16640"/>
                    <a:pt x="63729" y="15568"/>
                    <a:pt x="65212" y="14518"/>
                  </a:cubicBezTo>
                  <a:cubicBezTo>
                    <a:pt x="65532" y="14267"/>
                    <a:pt x="65874" y="14015"/>
                    <a:pt x="66034" y="13650"/>
                  </a:cubicBezTo>
                  <a:cubicBezTo>
                    <a:pt x="66217" y="13285"/>
                    <a:pt x="66171" y="12851"/>
                    <a:pt x="66125" y="12441"/>
                  </a:cubicBezTo>
                  <a:cubicBezTo>
                    <a:pt x="65760" y="9382"/>
                    <a:pt x="65212" y="6346"/>
                    <a:pt x="64642" y="3151"/>
                  </a:cubicBezTo>
                  <a:close/>
                  <a:moveTo>
                    <a:pt x="69253" y="26318"/>
                  </a:moveTo>
                  <a:cubicBezTo>
                    <a:pt x="69117" y="26634"/>
                    <a:pt x="65861" y="34128"/>
                    <a:pt x="60299" y="34128"/>
                  </a:cubicBezTo>
                  <a:cubicBezTo>
                    <a:pt x="60233" y="34128"/>
                    <a:pt x="60166" y="34127"/>
                    <a:pt x="60100" y="34125"/>
                  </a:cubicBezTo>
                  <a:lnTo>
                    <a:pt x="60100" y="34125"/>
                  </a:lnTo>
                  <a:cubicBezTo>
                    <a:pt x="60533" y="34307"/>
                    <a:pt x="60967" y="34490"/>
                    <a:pt x="61401" y="34650"/>
                  </a:cubicBezTo>
                  <a:cubicBezTo>
                    <a:pt x="62839" y="35220"/>
                    <a:pt x="64345" y="35699"/>
                    <a:pt x="65874" y="36019"/>
                  </a:cubicBezTo>
                  <a:cubicBezTo>
                    <a:pt x="67175" y="32846"/>
                    <a:pt x="68294" y="29605"/>
                    <a:pt x="69253" y="26318"/>
                  </a:cubicBezTo>
                  <a:close/>
                  <a:moveTo>
                    <a:pt x="23" y="32572"/>
                  </a:moveTo>
                  <a:cubicBezTo>
                    <a:pt x="1" y="33097"/>
                    <a:pt x="1" y="33622"/>
                    <a:pt x="23" y="34147"/>
                  </a:cubicBezTo>
                  <a:cubicBezTo>
                    <a:pt x="69" y="36133"/>
                    <a:pt x="343" y="38165"/>
                    <a:pt x="1142" y="39991"/>
                  </a:cubicBezTo>
                  <a:cubicBezTo>
                    <a:pt x="2648" y="43369"/>
                    <a:pt x="5889" y="45765"/>
                    <a:pt x="9427" y="46838"/>
                  </a:cubicBezTo>
                  <a:cubicBezTo>
                    <a:pt x="10836" y="47272"/>
                    <a:pt x="12309" y="47512"/>
                    <a:pt x="13774" y="47512"/>
                  </a:cubicBezTo>
                  <a:cubicBezTo>
                    <a:pt x="14779" y="47512"/>
                    <a:pt x="15780" y="47399"/>
                    <a:pt x="16754" y="47158"/>
                  </a:cubicBezTo>
                  <a:cubicBezTo>
                    <a:pt x="18169" y="46815"/>
                    <a:pt x="19516" y="46176"/>
                    <a:pt x="20680" y="45286"/>
                  </a:cubicBezTo>
                  <a:cubicBezTo>
                    <a:pt x="19014" y="44715"/>
                    <a:pt x="17371" y="44122"/>
                    <a:pt x="15704" y="43529"/>
                  </a:cubicBezTo>
                  <a:cubicBezTo>
                    <a:pt x="15430" y="43414"/>
                    <a:pt x="15157" y="43323"/>
                    <a:pt x="14883" y="43186"/>
                  </a:cubicBezTo>
                  <a:cubicBezTo>
                    <a:pt x="13812" y="43416"/>
                    <a:pt x="12812" y="43522"/>
                    <a:pt x="11880" y="43522"/>
                  </a:cubicBezTo>
                  <a:cubicBezTo>
                    <a:pt x="4391" y="43522"/>
                    <a:pt x="1241" y="36693"/>
                    <a:pt x="23" y="32572"/>
                  </a:cubicBezTo>
                  <a:close/>
                  <a:moveTo>
                    <a:pt x="44898" y="39078"/>
                  </a:moveTo>
                  <a:cubicBezTo>
                    <a:pt x="44419" y="40105"/>
                    <a:pt x="43985" y="41155"/>
                    <a:pt x="43597" y="42205"/>
                  </a:cubicBezTo>
                  <a:cubicBezTo>
                    <a:pt x="43254" y="43118"/>
                    <a:pt x="42935" y="44054"/>
                    <a:pt x="42661" y="44989"/>
                  </a:cubicBezTo>
                  <a:cubicBezTo>
                    <a:pt x="44167" y="45948"/>
                    <a:pt x="45697" y="46861"/>
                    <a:pt x="47249" y="47728"/>
                  </a:cubicBezTo>
                  <a:cubicBezTo>
                    <a:pt x="50627" y="49646"/>
                    <a:pt x="54119" y="51312"/>
                    <a:pt x="57771" y="52545"/>
                  </a:cubicBezTo>
                  <a:cubicBezTo>
                    <a:pt x="61699" y="53859"/>
                    <a:pt x="65837" y="54664"/>
                    <a:pt x="69967" y="54664"/>
                  </a:cubicBezTo>
                  <a:cubicBezTo>
                    <a:pt x="71430" y="54664"/>
                    <a:pt x="72892" y="54563"/>
                    <a:pt x="74343" y="54348"/>
                  </a:cubicBezTo>
                  <a:cubicBezTo>
                    <a:pt x="76465" y="54028"/>
                    <a:pt x="78588" y="53458"/>
                    <a:pt x="80483" y="52408"/>
                  </a:cubicBezTo>
                  <a:cubicBezTo>
                    <a:pt x="83085" y="50924"/>
                    <a:pt x="85048" y="48619"/>
                    <a:pt x="86440" y="45971"/>
                  </a:cubicBezTo>
                  <a:lnTo>
                    <a:pt x="86440" y="45971"/>
                  </a:lnTo>
                  <a:cubicBezTo>
                    <a:pt x="83298" y="48465"/>
                    <a:pt x="78393" y="51150"/>
                    <a:pt x="71857" y="51150"/>
                  </a:cubicBezTo>
                  <a:cubicBezTo>
                    <a:pt x="70558" y="51150"/>
                    <a:pt x="69195" y="51044"/>
                    <a:pt x="67769" y="50810"/>
                  </a:cubicBezTo>
                  <a:cubicBezTo>
                    <a:pt x="55626" y="48824"/>
                    <a:pt x="47477" y="41634"/>
                    <a:pt x="44898" y="390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8"/>
            <p:cNvSpPr/>
            <p:nvPr/>
          </p:nvSpPr>
          <p:spPr>
            <a:xfrm flipH="1">
              <a:off x="1700689" y="2342435"/>
              <a:ext cx="527104" cy="369768"/>
            </a:xfrm>
            <a:custGeom>
              <a:avLst/>
              <a:gdLst/>
              <a:ahLst/>
              <a:cxnLst/>
              <a:rect l="l" t="t" r="r" b="b"/>
              <a:pathLst>
                <a:path w="26319" h="18463" extrusionOk="0">
                  <a:moveTo>
                    <a:pt x="24114" y="0"/>
                  </a:moveTo>
                  <a:cubicBezTo>
                    <a:pt x="23818" y="0"/>
                    <a:pt x="23522" y="40"/>
                    <a:pt x="23237" y="111"/>
                  </a:cubicBezTo>
                  <a:cubicBezTo>
                    <a:pt x="22210" y="340"/>
                    <a:pt x="21206" y="1002"/>
                    <a:pt x="20840" y="2006"/>
                  </a:cubicBezTo>
                  <a:cubicBezTo>
                    <a:pt x="20863" y="2029"/>
                    <a:pt x="21023" y="2189"/>
                    <a:pt x="21183" y="2211"/>
                  </a:cubicBezTo>
                  <a:cubicBezTo>
                    <a:pt x="21365" y="2211"/>
                    <a:pt x="21502" y="2143"/>
                    <a:pt x="21662" y="2052"/>
                  </a:cubicBezTo>
                  <a:cubicBezTo>
                    <a:pt x="22073" y="1801"/>
                    <a:pt x="22461" y="1504"/>
                    <a:pt x="22918" y="1321"/>
                  </a:cubicBezTo>
                  <a:cubicBezTo>
                    <a:pt x="23195" y="1204"/>
                    <a:pt x="23511" y="1125"/>
                    <a:pt x="23822" y="1125"/>
                  </a:cubicBezTo>
                  <a:cubicBezTo>
                    <a:pt x="23996" y="1125"/>
                    <a:pt x="24169" y="1150"/>
                    <a:pt x="24333" y="1207"/>
                  </a:cubicBezTo>
                  <a:cubicBezTo>
                    <a:pt x="24721" y="1344"/>
                    <a:pt x="25017" y="1641"/>
                    <a:pt x="25360" y="1892"/>
                  </a:cubicBezTo>
                  <a:cubicBezTo>
                    <a:pt x="25495" y="2008"/>
                    <a:pt x="25663" y="2108"/>
                    <a:pt x="25836" y="2108"/>
                  </a:cubicBezTo>
                  <a:cubicBezTo>
                    <a:pt x="25868" y="2108"/>
                    <a:pt x="25899" y="2104"/>
                    <a:pt x="25930" y="2097"/>
                  </a:cubicBezTo>
                  <a:cubicBezTo>
                    <a:pt x="26113" y="2052"/>
                    <a:pt x="26250" y="1892"/>
                    <a:pt x="26273" y="1709"/>
                  </a:cubicBezTo>
                  <a:cubicBezTo>
                    <a:pt x="26319" y="1527"/>
                    <a:pt x="26273" y="1344"/>
                    <a:pt x="26182" y="1161"/>
                  </a:cubicBezTo>
                  <a:cubicBezTo>
                    <a:pt x="25953" y="659"/>
                    <a:pt x="25474" y="271"/>
                    <a:pt x="24926" y="111"/>
                  </a:cubicBezTo>
                  <a:cubicBezTo>
                    <a:pt x="24663" y="35"/>
                    <a:pt x="24389" y="0"/>
                    <a:pt x="24114" y="0"/>
                  </a:cubicBezTo>
                  <a:close/>
                  <a:moveTo>
                    <a:pt x="14952" y="10725"/>
                  </a:moveTo>
                  <a:lnTo>
                    <a:pt x="14952" y="10725"/>
                  </a:lnTo>
                  <a:cubicBezTo>
                    <a:pt x="13719" y="12528"/>
                    <a:pt x="11688" y="13738"/>
                    <a:pt x="9565" y="14286"/>
                  </a:cubicBezTo>
                  <a:cubicBezTo>
                    <a:pt x="8299" y="14633"/>
                    <a:pt x="6986" y="14765"/>
                    <a:pt x="5662" y="14765"/>
                  </a:cubicBezTo>
                  <a:cubicBezTo>
                    <a:pt x="4551" y="14765"/>
                    <a:pt x="3433" y="14672"/>
                    <a:pt x="2329" y="14537"/>
                  </a:cubicBezTo>
                  <a:cubicBezTo>
                    <a:pt x="1964" y="14491"/>
                    <a:pt x="1599" y="14446"/>
                    <a:pt x="1234" y="14400"/>
                  </a:cubicBezTo>
                  <a:cubicBezTo>
                    <a:pt x="1051" y="15404"/>
                    <a:pt x="845" y="16409"/>
                    <a:pt x="480" y="17345"/>
                  </a:cubicBezTo>
                  <a:cubicBezTo>
                    <a:pt x="343" y="17710"/>
                    <a:pt x="184" y="18052"/>
                    <a:pt x="1" y="18395"/>
                  </a:cubicBezTo>
                  <a:cubicBezTo>
                    <a:pt x="597" y="18439"/>
                    <a:pt x="1197" y="18462"/>
                    <a:pt x="1797" y="18462"/>
                  </a:cubicBezTo>
                  <a:cubicBezTo>
                    <a:pt x="4296" y="18462"/>
                    <a:pt x="6794" y="18051"/>
                    <a:pt x="9040" y="17002"/>
                  </a:cubicBezTo>
                  <a:cubicBezTo>
                    <a:pt x="11710" y="15747"/>
                    <a:pt x="13993" y="13487"/>
                    <a:pt x="14952" y="10725"/>
                  </a:cubicBezTo>
                  <a:close/>
                </a:path>
              </a:pathLst>
            </a:custGeom>
            <a:solidFill>
              <a:srgbClr val="F8A3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8"/>
            <p:cNvSpPr/>
            <p:nvPr/>
          </p:nvSpPr>
          <p:spPr>
            <a:xfrm flipH="1">
              <a:off x="2025706" y="2187058"/>
              <a:ext cx="285272" cy="98736"/>
            </a:xfrm>
            <a:custGeom>
              <a:avLst/>
              <a:gdLst/>
              <a:ahLst/>
              <a:cxnLst/>
              <a:rect l="l" t="t" r="r" b="b"/>
              <a:pathLst>
                <a:path w="14244" h="4930" extrusionOk="0">
                  <a:moveTo>
                    <a:pt x="1874" y="1"/>
                  </a:moveTo>
                  <a:cubicBezTo>
                    <a:pt x="1728" y="1"/>
                    <a:pt x="1576" y="37"/>
                    <a:pt x="1439" y="87"/>
                  </a:cubicBezTo>
                  <a:cubicBezTo>
                    <a:pt x="617" y="384"/>
                    <a:pt x="1" y="1251"/>
                    <a:pt x="24" y="2141"/>
                  </a:cubicBezTo>
                  <a:cubicBezTo>
                    <a:pt x="46" y="2324"/>
                    <a:pt x="69" y="2484"/>
                    <a:pt x="138" y="2644"/>
                  </a:cubicBezTo>
                  <a:cubicBezTo>
                    <a:pt x="252" y="2895"/>
                    <a:pt x="457" y="3077"/>
                    <a:pt x="731" y="3168"/>
                  </a:cubicBezTo>
                  <a:cubicBezTo>
                    <a:pt x="809" y="3190"/>
                    <a:pt x="891" y="3200"/>
                    <a:pt x="974" y="3200"/>
                  </a:cubicBezTo>
                  <a:cubicBezTo>
                    <a:pt x="1159" y="3200"/>
                    <a:pt x="1350" y="3149"/>
                    <a:pt x="1507" y="3054"/>
                  </a:cubicBezTo>
                  <a:cubicBezTo>
                    <a:pt x="2078" y="2666"/>
                    <a:pt x="2626" y="1890"/>
                    <a:pt x="2648" y="1023"/>
                  </a:cubicBezTo>
                  <a:cubicBezTo>
                    <a:pt x="2648" y="658"/>
                    <a:pt x="2534" y="247"/>
                    <a:pt x="2215" y="87"/>
                  </a:cubicBezTo>
                  <a:cubicBezTo>
                    <a:pt x="2112" y="25"/>
                    <a:pt x="1995" y="1"/>
                    <a:pt x="1874" y="1"/>
                  </a:cubicBezTo>
                  <a:close/>
                  <a:moveTo>
                    <a:pt x="13452" y="1687"/>
                  </a:moveTo>
                  <a:cubicBezTo>
                    <a:pt x="13296" y="1687"/>
                    <a:pt x="13138" y="1731"/>
                    <a:pt x="12988" y="1799"/>
                  </a:cubicBezTo>
                  <a:cubicBezTo>
                    <a:pt x="12167" y="2119"/>
                    <a:pt x="11596" y="3032"/>
                    <a:pt x="11664" y="3922"/>
                  </a:cubicBezTo>
                  <a:cubicBezTo>
                    <a:pt x="11664" y="4081"/>
                    <a:pt x="11710" y="4241"/>
                    <a:pt x="11779" y="4401"/>
                  </a:cubicBezTo>
                  <a:cubicBezTo>
                    <a:pt x="11893" y="4652"/>
                    <a:pt x="12121" y="4835"/>
                    <a:pt x="12395" y="4903"/>
                  </a:cubicBezTo>
                  <a:cubicBezTo>
                    <a:pt x="12461" y="4921"/>
                    <a:pt x="12529" y="4930"/>
                    <a:pt x="12599" y="4930"/>
                  </a:cubicBezTo>
                  <a:cubicBezTo>
                    <a:pt x="12796" y="4930"/>
                    <a:pt x="13002" y="4861"/>
                    <a:pt x="13171" y="4743"/>
                  </a:cubicBezTo>
                  <a:cubicBezTo>
                    <a:pt x="13719" y="4355"/>
                    <a:pt x="14244" y="3557"/>
                    <a:pt x="14221" y="2689"/>
                  </a:cubicBezTo>
                  <a:cubicBezTo>
                    <a:pt x="14221" y="2324"/>
                    <a:pt x="14084" y="1913"/>
                    <a:pt x="13764" y="1753"/>
                  </a:cubicBezTo>
                  <a:cubicBezTo>
                    <a:pt x="13663" y="1707"/>
                    <a:pt x="13558" y="1687"/>
                    <a:pt x="13452" y="16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8"/>
            <p:cNvSpPr/>
            <p:nvPr/>
          </p:nvSpPr>
          <p:spPr>
            <a:xfrm flipH="1">
              <a:off x="1964441" y="2078019"/>
              <a:ext cx="355208" cy="97594"/>
            </a:xfrm>
            <a:custGeom>
              <a:avLst/>
              <a:gdLst/>
              <a:ahLst/>
              <a:cxnLst/>
              <a:rect l="l" t="t" r="r" b="b"/>
              <a:pathLst>
                <a:path w="17736" h="4873" extrusionOk="0">
                  <a:moveTo>
                    <a:pt x="2781" y="0"/>
                  </a:moveTo>
                  <a:cubicBezTo>
                    <a:pt x="2357" y="0"/>
                    <a:pt x="1936" y="34"/>
                    <a:pt x="1529" y="122"/>
                  </a:cubicBezTo>
                  <a:cubicBezTo>
                    <a:pt x="1164" y="191"/>
                    <a:pt x="799" y="282"/>
                    <a:pt x="525" y="511"/>
                  </a:cubicBezTo>
                  <a:cubicBezTo>
                    <a:pt x="228" y="716"/>
                    <a:pt x="0" y="1058"/>
                    <a:pt x="23" y="1424"/>
                  </a:cubicBezTo>
                  <a:cubicBezTo>
                    <a:pt x="46" y="1492"/>
                    <a:pt x="46" y="1583"/>
                    <a:pt x="114" y="1629"/>
                  </a:cubicBezTo>
                  <a:cubicBezTo>
                    <a:pt x="183" y="1720"/>
                    <a:pt x="320" y="1720"/>
                    <a:pt x="434" y="1720"/>
                  </a:cubicBezTo>
                  <a:cubicBezTo>
                    <a:pt x="913" y="1675"/>
                    <a:pt x="1347" y="1492"/>
                    <a:pt x="1803" y="1401"/>
                  </a:cubicBezTo>
                  <a:cubicBezTo>
                    <a:pt x="2051" y="1345"/>
                    <a:pt x="2302" y="1318"/>
                    <a:pt x="2552" y="1318"/>
                  </a:cubicBezTo>
                  <a:cubicBezTo>
                    <a:pt x="3223" y="1318"/>
                    <a:pt x="3885" y="1514"/>
                    <a:pt x="4451" y="1880"/>
                  </a:cubicBezTo>
                  <a:cubicBezTo>
                    <a:pt x="4805" y="2109"/>
                    <a:pt x="5178" y="2414"/>
                    <a:pt x="5587" y="2414"/>
                  </a:cubicBezTo>
                  <a:cubicBezTo>
                    <a:pt x="5626" y="2414"/>
                    <a:pt x="5666" y="2411"/>
                    <a:pt x="5706" y="2405"/>
                  </a:cubicBezTo>
                  <a:cubicBezTo>
                    <a:pt x="5843" y="2177"/>
                    <a:pt x="5843" y="1766"/>
                    <a:pt x="5729" y="1446"/>
                  </a:cubicBezTo>
                  <a:cubicBezTo>
                    <a:pt x="5547" y="967"/>
                    <a:pt x="5136" y="579"/>
                    <a:pt x="4656" y="328"/>
                  </a:cubicBezTo>
                  <a:cubicBezTo>
                    <a:pt x="4200" y="100"/>
                    <a:pt x="3675" y="31"/>
                    <a:pt x="3150" y="8"/>
                  </a:cubicBezTo>
                  <a:cubicBezTo>
                    <a:pt x="3027" y="3"/>
                    <a:pt x="2904" y="0"/>
                    <a:pt x="2781" y="0"/>
                  </a:cubicBezTo>
                  <a:close/>
                  <a:moveTo>
                    <a:pt x="14134" y="1801"/>
                  </a:moveTo>
                  <a:cubicBezTo>
                    <a:pt x="13436" y="1801"/>
                    <a:pt x="12737" y="1950"/>
                    <a:pt x="12097" y="2245"/>
                  </a:cubicBezTo>
                  <a:cubicBezTo>
                    <a:pt x="11915" y="2337"/>
                    <a:pt x="11709" y="2451"/>
                    <a:pt x="11572" y="2633"/>
                  </a:cubicBezTo>
                  <a:cubicBezTo>
                    <a:pt x="11436" y="2816"/>
                    <a:pt x="11367" y="3067"/>
                    <a:pt x="11481" y="3272"/>
                  </a:cubicBezTo>
                  <a:cubicBezTo>
                    <a:pt x="11562" y="3418"/>
                    <a:pt x="11746" y="3495"/>
                    <a:pt x="11871" y="3495"/>
                  </a:cubicBezTo>
                  <a:cubicBezTo>
                    <a:pt x="11922" y="3495"/>
                    <a:pt x="11963" y="3482"/>
                    <a:pt x="11983" y="3455"/>
                  </a:cubicBezTo>
                  <a:cubicBezTo>
                    <a:pt x="12540" y="3299"/>
                    <a:pt x="13134" y="3192"/>
                    <a:pt x="13716" y="3192"/>
                  </a:cubicBezTo>
                  <a:cubicBezTo>
                    <a:pt x="14328" y="3192"/>
                    <a:pt x="14926" y="3311"/>
                    <a:pt x="15453" y="3615"/>
                  </a:cubicBezTo>
                  <a:cubicBezTo>
                    <a:pt x="15932" y="3911"/>
                    <a:pt x="16320" y="4322"/>
                    <a:pt x="16777" y="4665"/>
                  </a:cubicBezTo>
                  <a:cubicBezTo>
                    <a:pt x="16933" y="4774"/>
                    <a:pt x="17121" y="4873"/>
                    <a:pt x="17291" y="4873"/>
                  </a:cubicBezTo>
                  <a:cubicBezTo>
                    <a:pt x="17369" y="4873"/>
                    <a:pt x="17442" y="4852"/>
                    <a:pt x="17507" y="4802"/>
                  </a:cubicBezTo>
                  <a:cubicBezTo>
                    <a:pt x="17690" y="4688"/>
                    <a:pt x="17735" y="4459"/>
                    <a:pt x="17735" y="4254"/>
                  </a:cubicBezTo>
                  <a:cubicBezTo>
                    <a:pt x="17690" y="3250"/>
                    <a:pt x="16799" y="2473"/>
                    <a:pt x="15886" y="2131"/>
                  </a:cubicBezTo>
                  <a:cubicBezTo>
                    <a:pt x="15329" y="1910"/>
                    <a:pt x="14732" y="1801"/>
                    <a:pt x="14134" y="1801"/>
                  </a:cubicBezTo>
                  <a:close/>
                </a:path>
              </a:pathLst>
            </a:custGeom>
            <a:solidFill>
              <a:srgbClr val="3F2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8"/>
            <p:cNvSpPr/>
            <p:nvPr/>
          </p:nvSpPr>
          <p:spPr>
            <a:xfrm flipH="1">
              <a:off x="1615129" y="1963273"/>
              <a:ext cx="1380095" cy="1675581"/>
            </a:xfrm>
            <a:custGeom>
              <a:avLst/>
              <a:gdLst/>
              <a:ahLst/>
              <a:cxnLst/>
              <a:rect l="l" t="t" r="r" b="b"/>
              <a:pathLst>
                <a:path w="68910" h="83664" extrusionOk="0">
                  <a:moveTo>
                    <a:pt x="48522" y="0"/>
                  </a:moveTo>
                  <a:cubicBezTo>
                    <a:pt x="48507" y="0"/>
                    <a:pt x="48493" y="3"/>
                    <a:pt x="48481" y="9"/>
                  </a:cubicBezTo>
                  <a:cubicBezTo>
                    <a:pt x="48436" y="9"/>
                    <a:pt x="48390" y="32"/>
                    <a:pt x="48344" y="55"/>
                  </a:cubicBezTo>
                  <a:cubicBezTo>
                    <a:pt x="48321" y="55"/>
                    <a:pt x="48299" y="55"/>
                    <a:pt x="48276" y="78"/>
                  </a:cubicBezTo>
                  <a:lnTo>
                    <a:pt x="48253" y="78"/>
                  </a:lnTo>
                  <a:cubicBezTo>
                    <a:pt x="48253" y="101"/>
                    <a:pt x="48253" y="101"/>
                    <a:pt x="48253" y="101"/>
                  </a:cubicBezTo>
                  <a:cubicBezTo>
                    <a:pt x="45856" y="1059"/>
                    <a:pt x="43802" y="2931"/>
                    <a:pt x="42592" y="5191"/>
                  </a:cubicBezTo>
                  <a:cubicBezTo>
                    <a:pt x="42547" y="5236"/>
                    <a:pt x="42569" y="5305"/>
                    <a:pt x="42638" y="5328"/>
                  </a:cubicBezTo>
                  <a:cubicBezTo>
                    <a:pt x="42638" y="5350"/>
                    <a:pt x="42661" y="5350"/>
                    <a:pt x="42684" y="5350"/>
                  </a:cubicBezTo>
                  <a:cubicBezTo>
                    <a:pt x="42706" y="5350"/>
                    <a:pt x="42752" y="5328"/>
                    <a:pt x="42775" y="5282"/>
                  </a:cubicBezTo>
                  <a:cubicBezTo>
                    <a:pt x="43825" y="3296"/>
                    <a:pt x="45560" y="1630"/>
                    <a:pt x="47591" y="626"/>
                  </a:cubicBezTo>
                  <a:lnTo>
                    <a:pt x="47591" y="626"/>
                  </a:lnTo>
                  <a:cubicBezTo>
                    <a:pt x="45902" y="2132"/>
                    <a:pt x="44852" y="4278"/>
                    <a:pt x="44715" y="6560"/>
                  </a:cubicBezTo>
                  <a:cubicBezTo>
                    <a:pt x="44715" y="6606"/>
                    <a:pt x="44761" y="6651"/>
                    <a:pt x="44829" y="6651"/>
                  </a:cubicBezTo>
                  <a:cubicBezTo>
                    <a:pt x="44875" y="6651"/>
                    <a:pt x="44920" y="6629"/>
                    <a:pt x="44943" y="6560"/>
                  </a:cubicBezTo>
                  <a:cubicBezTo>
                    <a:pt x="45057" y="4141"/>
                    <a:pt x="46358" y="1767"/>
                    <a:pt x="48299" y="329"/>
                  </a:cubicBezTo>
                  <a:lnTo>
                    <a:pt x="48299" y="329"/>
                  </a:lnTo>
                  <a:cubicBezTo>
                    <a:pt x="47979" y="1949"/>
                    <a:pt x="48207" y="3661"/>
                    <a:pt x="48938" y="5145"/>
                  </a:cubicBezTo>
                  <a:cubicBezTo>
                    <a:pt x="49805" y="6880"/>
                    <a:pt x="51289" y="8181"/>
                    <a:pt x="52727" y="9459"/>
                  </a:cubicBezTo>
                  <a:cubicBezTo>
                    <a:pt x="53959" y="10554"/>
                    <a:pt x="55260" y="11696"/>
                    <a:pt x="56128" y="13111"/>
                  </a:cubicBezTo>
                  <a:cubicBezTo>
                    <a:pt x="57178" y="14823"/>
                    <a:pt x="57611" y="16923"/>
                    <a:pt x="57269" y="18909"/>
                  </a:cubicBezTo>
                  <a:cubicBezTo>
                    <a:pt x="57269" y="18954"/>
                    <a:pt x="57315" y="19023"/>
                    <a:pt x="57360" y="19023"/>
                  </a:cubicBezTo>
                  <a:lnTo>
                    <a:pt x="57383" y="19023"/>
                  </a:lnTo>
                  <a:cubicBezTo>
                    <a:pt x="57429" y="19023"/>
                    <a:pt x="57474" y="19000"/>
                    <a:pt x="57497" y="18931"/>
                  </a:cubicBezTo>
                  <a:cubicBezTo>
                    <a:pt x="57817" y="16923"/>
                    <a:pt x="57383" y="14754"/>
                    <a:pt x="56310" y="12997"/>
                  </a:cubicBezTo>
                  <a:cubicBezTo>
                    <a:pt x="55420" y="11559"/>
                    <a:pt x="54119" y="10395"/>
                    <a:pt x="52864" y="9299"/>
                  </a:cubicBezTo>
                  <a:cubicBezTo>
                    <a:pt x="51448" y="8044"/>
                    <a:pt x="49988" y="6743"/>
                    <a:pt x="49143" y="5054"/>
                  </a:cubicBezTo>
                  <a:cubicBezTo>
                    <a:pt x="48390" y="3570"/>
                    <a:pt x="48184" y="1858"/>
                    <a:pt x="48527" y="237"/>
                  </a:cubicBezTo>
                  <a:cubicBezTo>
                    <a:pt x="48527" y="215"/>
                    <a:pt x="48527" y="215"/>
                    <a:pt x="48527" y="215"/>
                  </a:cubicBezTo>
                  <a:cubicBezTo>
                    <a:pt x="48527" y="215"/>
                    <a:pt x="48550" y="215"/>
                    <a:pt x="48550" y="192"/>
                  </a:cubicBezTo>
                  <a:cubicBezTo>
                    <a:pt x="48595" y="192"/>
                    <a:pt x="48641" y="123"/>
                    <a:pt x="48618" y="55"/>
                  </a:cubicBezTo>
                  <a:cubicBezTo>
                    <a:pt x="48601" y="21"/>
                    <a:pt x="48560" y="0"/>
                    <a:pt x="48522" y="0"/>
                  </a:cubicBezTo>
                  <a:close/>
                  <a:moveTo>
                    <a:pt x="39343" y="14822"/>
                  </a:moveTo>
                  <a:cubicBezTo>
                    <a:pt x="39308" y="14822"/>
                    <a:pt x="39275" y="14847"/>
                    <a:pt x="39260" y="14891"/>
                  </a:cubicBezTo>
                  <a:cubicBezTo>
                    <a:pt x="38712" y="15873"/>
                    <a:pt x="38004" y="16763"/>
                    <a:pt x="37160" y="17516"/>
                  </a:cubicBezTo>
                  <a:cubicBezTo>
                    <a:pt x="36977" y="17676"/>
                    <a:pt x="36726" y="17881"/>
                    <a:pt x="36726" y="18201"/>
                  </a:cubicBezTo>
                  <a:cubicBezTo>
                    <a:pt x="36726" y="18429"/>
                    <a:pt x="36863" y="18612"/>
                    <a:pt x="36977" y="18749"/>
                  </a:cubicBezTo>
                  <a:lnTo>
                    <a:pt x="37776" y="19822"/>
                  </a:lnTo>
                  <a:cubicBezTo>
                    <a:pt x="37799" y="19867"/>
                    <a:pt x="37845" y="19867"/>
                    <a:pt x="37867" y="19867"/>
                  </a:cubicBezTo>
                  <a:cubicBezTo>
                    <a:pt x="37890" y="19867"/>
                    <a:pt x="37913" y="19867"/>
                    <a:pt x="37936" y="19844"/>
                  </a:cubicBezTo>
                  <a:cubicBezTo>
                    <a:pt x="37982" y="19822"/>
                    <a:pt x="37982" y="19753"/>
                    <a:pt x="37959" y="19707"/>
                  </a:cubicBezTo>
                  <a:lnTo>
                    <a:pt x="37137" y="18635"/>
                  </a:lnTo>
                  <a:cubicBezTo>
                    <a:pt x="37023" y="18475"/>
                    <a:pt x="36932" y="18338"/>
                    <a:pt x="36932" y="18201"/>
                  </a:cubicBezTo>
                  <a:cubicBezTo>
                    <a:pt x="36932" y="17996"/>
                    <a:pt x="37137" y="17813"/>
                    <a:pt x="37297" y="17676"/>
                  </a:cubicBezTo>
                  <a:cubicBezTo>
                    <a:pt x="38164" y="16900"/>
                    <a:pt x="38895" y="15987"/>
                    <a:pt x="39442" y="14983"/>
                  </a:cubicBezTo>
                  <a:cubicBezTo>
                    <a:pt x="39465" y="14937"/>
                    <a:pt x="39442" y="14868"/>
                    <a:pt x="39397" y="14846"/>
                  </a:cubicBezTo>
                  <a:cubicBezTo>
                    <a:pt x="39381" y="14829"/>
                    <a:pt x="39362" y="14822"/>
                    <a:pt x="39343" y="14822"/>
                  </a:cubicBezTo>
                  <a:close/>
                  <a:moveTo>
                    <a:pt x="35448" y="22036"/>
                  </a:moveTo>
                  <a:cubicBezTo>
                    <a:pt x="35402" y="22036"/>
                    <a:pt x="35357" y="22104"/>
                    <a:pt x="35357" y="22150"/>
                  </a:cubicBezTo>
                  <a:cubicBezTo>
                    <a:pt x="35494" y="22880"/>
                    <a:pt x="35996" y="23588"/>
                    <a:pt x="36726" y="23999"/>
                  </a:cubicBezTo>
                  <a:cubicBezTo>
                    <a:pt x="37320" y="24341"/>
                    <a:pt x="38050" y="24546"/>
                    <a:pt x="38963" y="24615"/>
                  </a:cubicBezTo>
                  <a:cubicBezTo>
                    <a:pt x="39123" y="24638"/>
                    <a:pt x="39305" y="24638"/>
                    <a:pt x="39442" y="24638"/>
                  </a:cubicBezTo>
                  <a:cubicBezTo>
                    <a:pt x="39922" y="24638"/>
                    <a:pt x="40310" y="24569"/>
                    <a:pt x="40652" y="24455"/>
                  </a:cubicBezTo>
                  <a:cubicBezTo>
                    <a:pt x="41268" y="24272"/>
                    <a:pt x="41771" y="23884"/>
                    <a:pt x="42022" y="23405"/>
                  </a:cubicBezTo>
                  <a:cubicBezTo>
                    <a:pt x="42044" y="23359"/>
                    <a:pt x="42022" y="23291"/>
                    <a:pt x="41976" y="23268"/>
                  </a:cubicBezTo>
                  <a:cubicBezTo>
                    <a:pt x="41950" y="23251"/>
                    <a:pt x="41927" y="23243"/>
                    <a:pt x="41908" y="23243"/>
                  </a:cubicBezTo>
                  <a:cubicBezTo>
                    <a:pt x="41876" y="23243"/>
                    <a:pt x="41853" y="23263"/>
                    <a:pt x="41839" y="23291"/>
                  </a:cubicBezTo>
                  <a:cubicBezTo>
                    <a:pt x="41611" y="23725"/>
                    <a:pt x="41154" y="24090"/>
                    <a:pt x="40606" y="24272"/>
                  </a:cubicBezTo>
                  <a:cubicBezTo>
                    <a:pt x="40264" y="24375"/>
                    <a:pt x="39883" y="24427"/>
                    <a:pt x="39435" y="24427"/>
                  </a:cubicBezTo>
                  <a:cubicBezTo>
                    <a:pt x="39285" y="24427"/>
                    <a:pt x="39129" y="24421"/>
                    <a:pt x="38963" y="24409"/>
                  </a:cubicBezTo>
                  <a:cubicBezTo>
                    <a:pt x="38096" y="24341"/>
                    <a:pt x="37388" y="24158"/>
                    <a:pt x="36840" y="23816"/>
                  </a:cubicBezTo>
                  <a:cubicBezTo>
                    <a:pt x="36156" y="23428"/>
                    <a:pt x="35676" y="22789"/>
                    <a:pt x="35585" y="22127"/>
                  </a:cubicBezTo>
                  <a:cubicBezTo>
                    <a:pt x="35562" y="22058"/>
                    <a:pt x="35516" y="22036"/>
                    <a:pt x="35448" y="22036"/>
                  </a:cubicBezTo>
                  <a:close/>
                  <a:moveTo>
                    <a:pt x="3801" y="34652"/>
                  </a:moveTo>
                  <a:cubicBezTo>
                    <a:pt x="3751" y="34652"/>
                    <a:pt x="3717" y="34693"/>
                    <a:pt x="3698" y="34749"/>
                  </a:cubicBezTo>
                  <a:cubicBezTo>
                    <a:pt x="3698" y="34795"/>
                    <a:pt x="3744" y="34841"/>
                    <a:pt x="3789" y="34863"/>
                  </a:cubicBezTo>
                  <a:cubicBezTo>
                    <a:pt x="3926" y="34886"/>
                    <a:pt x="4063" y="34932"/>
                    <a:pt x="4223" y="35000"/>
                  </a:cubicBezTo>
                  <a:cubicBezTo>
                    <a:pt x="4451" y="35114"/>
                    <a:pt x="4657" y="35274"/>
                    <a:pt x="4839" y="35411"/>
                  </a:cubicBezTo>
                  <a:cubicBezTo>
                    <a:pt x="5022" y="35548"/>
                    <a:pt x="5182" y="35708"/>
                    <a:pt x="5341" y="35845"/>
                  </a:cubicBezTo>
                  <a:cubicBezTo>
                    <a:pt x="5866" y="36324"/>
                    <a:pt x="6300" y="36826"/>
                    <a:pt x="6620" y="37374"/>
                  </a:cubicBezTo>
                  <a:cubicBezTo>
                    <a:pt x="6848" y="37717"/>
                    <a:pt x="7008" y="38059"/>
                    <a:pt x="7122" y="38424"/>
                  </a:cubicBezTo>
                  <a:cubicBezTo>
                    <a:pt x="7282" y="38858"/>
                    <a:pt x="7441" y="39474"/>
                    <a:pt x="7053" y="39816"/>
                  </a:cubicBezTo>
                  <a:cubicBezTo>
                    <a:pt x="6918" y="39929"/>
                    <a:pt x="6752" y="39970"/>
                    <a:pt x="6585" y="39970"/>
                  </a:cubicBezTo>
                  <a:cubicBezTo>
                    <a:pt x="6245" y="39970"/>
                    <a:pt x="5897" y="39802"/>
                    <a:pt x="5775" y="39725"/>
                  </a:cubicBezTo>
                  <a:cubicBezTo>
                    <a:pt x="5752" y="39725"/>
                    <a:pt x="5729" y="39702"/>
                    <a:pt x="5729" y="39702"/>
                  </a:cubicBezTo>
                  <a:cubicBezTo>
                    <a:pt x="5524" y="39588"/>
                    <a:pt x="5341" y="39474"/>
                    <a:pt x="5182" y="39337"/>
                  </a:cubicBezTo>
                  <a:cubicBezTo>
                    <a:pt x="4931" y="39155"/>
                    <a:pt x="4702" y="38926"/>
                    <a:pt x="4474" y="38698"/>
                  </a:cubicBezTo>
                  <a:cubicBezTo>
                    <a:pt x="4269" y="38470"/>
                    <a:pt x="4040" y="38219"/>
                    <a:pt x="3858" y="37968"/>
                  </a:cubicBezTo>
                  <a:cubicBezTo>
                    <a:pt x="3607" y="37648"/>
                    <a:pt x="3378" y="37329"/>
                    <a:pt x="3173" y="36986"/>
                  </a:cubicBezTo>
                  <a:cubicBezTo>
                    <a:pt x="3144" y="36943"/>
                    <a:pt x="3115" y="36927"/>
                    <a:pt x="3080" y="36927"/>
                  </a:cubicBezTo>
                  <a:cubicBezTo>
                    <a:pt x="3060" y="36927"/>
                    <a:pt x="3038" y="36932"/>
                    <a:pt x="3013" y="36940"/>
                  </a:cubicBezTo>
                  <a:cubicBezTo>
                    <a:pt x="2968" y="36963"/>
                    <a:pt x="2945" y="37032"/>
                    <a:pt x="2990" y="37077"/>
                  </a:cubicBezTo>
                  <a:cubicBezTo>
                    <a:pt x="3196" y="37443"/>
                    <a:pt x="3424" y="37785"/>
                    <a:pt x="3698" y="38105"/>
                  </a:cubicBezTo>
                  <a:cubicBezTo>
                    <a:pt x="3881" y="38356"/>
                    <a:pt x="4109" y="38607"/>
                    <a:pt x="4314" y="38835"/>
                  </a:cubicBezTo>
                  <a:cubicBezTo>
                    <a:pt x="4565" y="39086"/>
                    <a:pt x="4794" y="39314"/>
                    <a:pt x="5045" y="39497"/>
                  </a:cubicBezTo>
                  <a:cubicBezTo>
                    <a:pt x="5204" y="39611"/>
                    <a:pt x="5364" y="39725"/>
                    <a:pt x="5547" y="39839"/>
                  </a:cubicBezTo>
                  <a:cubicBezTo>
                    <a:pt x="5547" y="39839"/>
                    <a:pt x="5547" y="39862"/>
                    <a:pt x="5547" y="39885"/>
                  </a:cubicBezTo>
                  <a:cubicBezTo>
                    <a:pt x="5912" y="40684"/>
                    <a:pt x="6072" y="41574"/>
                    <a:pt x="6003" y="42441"/>
                  </a:cubicBezTo>
                  <a:cubicBezTo>
                    <a:pt x="5980" y="42761"/>
                    <a:pt x="5844" y="43514"/>
                    <a:pt x="5296" y="43742"/>
                  </a:cubicBezTo>
                  <a:cubicBezTo>
                    <a:pt x="5208" y="43778"/>
                    <a:pt x="5113" y="43796"/>
                    <a:pt x="5013" y="43796"/>
                  </a:cubicBezTo>
                  <a:cubicBezTo>
                    <a:pt x="4853" y="43796"/>
                    <a:pt x="4679" y="43749"/>
                    <a:pt x="4497" y="43651"/>
                  </a:cubicBezTo>
                  <a:cubicBezTo>
                    <a:pt x="4314" y="43560"/>
                    <a:pt x="4109" y="43423"/>
                    <a:pt x="3881" y="43240"/>
                  </a:cubicBezTo>
                  <a:cubicBezTo>
                    <a:pt x="3607" y="42966"/>
                    <a:pt x="3356" y="42692"/>
                    <a:pt x="3104" y="42373"/>
                  </a:cubicBezTo>
                  <a:cubicBezTo>
                    <a:pt x="2716" y="41848"/>
                    <a:pt x="2351" y="41254"/>
                    <a:pt x="2032" y="40570"/>
                  </a:cubicBezTo>
                  <a:cubicBezTo>
                    <a:pt x="1918" y="40341"/>
                    <a:pt x="1803" y="40090"/>
                    <a:pt x="1712" y="39839"/>
                  </a:cubicBezTo>
                  <a:cubicBezTo>
                    <a:pt x="1712" y="39816"/>
                    <a:pt x="1689" y="39794"/>
                    <a:pt x="1689" y="39748"/>
                  </a:cubicBezTo>
                  <a:cubicBezTo>
                    <a:pt x="1667" y="39702"/>
                    <a:pt x="1598" y="39680"/>
                    <a:pt x="1552" y="39680"/>
                  </a:cubicBezTo>
                  <a:cubicBezTo>
                    <a:pt x="1507" y="39702"/>
                    <a:pt x="1461" y="39771"/>
                    <a:pt x="1484" y="39816"/>
                  </a:cubicBezTo>
                  <a:cubicBezTo>
                    <a:pt x="1507" y="39862"/>
                    <a:pt x="1507" y="39885"/>
                    <a:pt x="1530" y="39931"/>
                  </a:cubicBezTo>
                  <a:cubicBezTo>
                    <a:pt x="1621" y="40159"/>
                    <a:pt x="1735" y="40410"/>
                    <a:pt x="1849" y="40661"/>
                  </a:cubicBezTo>
                  <a:cubicBezTo>
                    <a:pt x="2169" y="41369"/>
                    <a:pt x="2534" y="41985"/>
                    <a:pt x="2945" y="42510"/>
                  </a:cubicBezTo>
                  <a:cubicBezTo>
                    <a:pt x="3196" y="42829"/>
                    <a:pt x="3470" y="43126"/>
                    <a:pt x="3744" y="43377"/>
                  </a:cubicBezTo>
                  <a:cubicBezTo>
                    <a:pt x="3949" y="43583"/>
                    <a:pt x="4177" y="43720"/>
                    <a:pt x="4360" y="43834"/>
                  </a:cubicBezTo>
                  <a:cubicBezTo>
                    <a:pt x="4520" y="44199"/>
                    <a:pt x="4611" y="44610"/>
                    <a:pt x="4611" y="45021"/>
                  </a:cubicBezTo>
                  <a:cubicBezTo>
                    <a:pt x="4611" y="45340"/>
                    <a:pt x="4542" y="45568"/>
                    <a:pt x="4406" y="45683"/>
                  </a:cubicBezTo>
                  <a:cubicBezTo>
                    <a:pt x="4316" y="45787"/>
                    <a:pt x="4187" y="45833"/>
                    <a:pt x="4032" y="45833"/>
                  </a:cubicBezTo>
                  <a:cubicBezTo>
                    <a:pt x="3950" y="45833"/>
                    <a:pt x="3861" y="45820"/>
                    <a:pt x="3766" y="45797"/>
                  </a:cubicBezTo>
                  <a:cubicBezTo>
                    <a:pt x="3561" y="45751"/>
                    <a:pt x="3356" y="45637"/>
                    <a:pt x="3241" y="45568"/>
                  </a:cubicBezTo>
                  <a:cubicBezTo>
                    <a:pt x="2694" y="45226"/>
                    <a:pt x="2191" y="44815"/>
                    <a:pt x="1758" y="44359"/>
                  </a:cubicBezTo>
                  <a:cubicBezTo>
                    <a:pt x="1278" y="43857"/>
                    <a:pt x="868" y="43309"/>
                    <a:pt x="548" y="42692"/>
                  </a:cubicBezTo>
                  <a:cubicBezTo>
                    <a:pt x="525" y="42670"/>
                    <a:pt x="502" y="42624"/>
                    <a:pt x="480" y="42601"/>
                  </a:cubicBezTo>
                  <a:lnTo>
                    <a:pt x="480" y="42556"/>
                  </a:lnTo>
                  <a:cubicBezTo>
                    <a:pt x="365" y="42327"/>
                    <a:pt x="274" y="42122"/>
                    <a:pt x="229" y="41939"/>
                  </a:cubicBezTo>
                  <a:cubicBezTo>
                    <a:pt x="210" y="41902"/>
                    <a:pt x="161" y="41865"/>
                    <a:pt x="119" y="41865"/>
                  </a:cubicBezTo>
                  <a:cubicBezTo>
                    <a:pt x="109" y="41865"/>
                    <a:pt x="100" y="41867"/>
                    <a:pt x="92" y="41871"/>
                  </a:cubicBezTo>
                  <a:cubicBezTo>
                    <a:pt x="23" y="41894"/>
                    <a:pt x="0" y="41939"/>
                    <a:pt x="23" y="42008"/>
                  </a:cubicBezTo>
                  <a:cubicBezTo>
                    <a:pt x="69" y="42213"/>
                    <a:pt x="160" y="42419"/>
                    <a:pt x="274" y="42647"/>
                  </a:cubicBezTo>
                  <a:lnTo>
                    <a:pt x="297" y="42692"/>
                  </a:lnTo>
                  <a:cubicBezTo>
                    <a:pt x="320" y="42715"/>
                    <a:pt x="343" y="42761"/>
                    <a:pt x="365" y="42807"/>
                  </a:cubicBezTo>
                  <a:cubicBezTo>
                    <a:pt x="685" y="43423"/>
                    <a:pt x="1119" y="43994"/>
                    <a:pt x="1598" y="44518"/>
                  </a:cubicBezTo>
                  <a:cubicBezTo>
                    <a:pt x="2055" y="44975"/>
                    <a:pt x="2557" y="45386"/>
                    <a:pt x="3127" y="45728"/>
                  </a:cubicBezTo>
                  <a:cubicBezTo>
                    <a:pt x="3264" y="45820"/>
                    <a:pt x="3470" y="45934"/>
                    <a:pt x="3721" y="46002"/>
                  </a:cubicBezTo>
                  <a:cubicBezTo>
                    <a:pt x="3835" y="46025"/>
                    <a:pt x="3926" y="46048"/>
                    <a:pt x="4018" y="46048"/>
                  </a:cubicBezTo>
                  <a:cubicBezTo>
                    <a:pt x="4246" y="46048"/>
                    <a:pt x="4406" y="45979"/>
                    <a:pt x="4542" y="45842"/>
                  </a:cubicBezTo>
                  <a:cubicBezTo>
                    <a:pt x="4748" y="45683"/>
                    <a:pt x="4816" y="45409"/>
                    <a:pt x="4816" y="45021"/>
                  </a:cubicBezTo>
                  <a:cubicBezTo>
                    <a:pt x="4816" y="44655"/>
                    <a:pt x="4748" y="44290"/>
                    <a:pt x="4634" y="43948"/>
                  </a:cubicBezTo>
                  <a:lnTo>
                    <a:pt x="4634" y="43948"/>
                  </a:lnTo>
                  <a:cubicBezTo>
                    <a:pt x="4771" y="43971"/>
                    <a:pt x="4885" y="43994"/>
                    <a:pt x="4999" y="43994"/>
                  </a:cubicBezTo>
                  <a:cubicBezTo>
                    <a:pt x="5136" y="43994"/>
                    <a:pt x="5250" y="43971"/>
                    <a:pt x="5364" y="43925"/>
                  </a:cubicBezTo>
                  <a:cubicBezTo>
                    <a:pt x="6003" y="43697"/>
                    <a:pt x="6163" y="42898"/>
                    <a:pt x="6209" y="42464"/>
                  </a:cubicBezTo>
                  <a:cubicBezTo>
                    <a:pt x="6277" y="41620"/>
                    <a:pt x="6140" y="40775"/>
                    <a:pt x="5821" y="39999"/>
                  </a:cubicBezTo>
                  <a:lnTo>
                    <a:pt x="5821" y="39999"/>
                  </a:lnTo>
                  <a:cubicBezTo>
                    <a:pt x="6095" y="40113"/>
                    <a:pt x="6346" y="40182"/>
                    <a:pt x="6574" y="40182"/>
                  </a:cubicBezTo>
                  <a:cubicBezTo>
                    <a:pt x="6825" y="40182"/>
                    <a:pt x="7030" y="40113"/>
                    <a:pt x="7190" y="39976"/>
                  </a:cubicBezTo>
                  <a:cubicBezTo>
                    <a:pt x="7670" y="39565"/>
                    <a:pt x="7487" y="38858"/>
                    <a:pt x="7327" y="38356"/>
                  </a:cubicBezTo>
                  <a:cubicBezTo>
                    <a:pt x="7213" y="37990"/>
                    <a:pt x="7030" y="37625"/>
                    <a:pt x="6802" y="37260"/>
                  </a:cubicBezTo>
                  <a:cubicBezTo>
                    <a:pt x="6483" y="36712"/>
                    <a:pt x="6026" y="36164"/>
                    <a:pt x="5501" y="35685"/>
                  </a:cubicBezTo>
                  <a:cubicBezTo>
                    <a:pt x="5319" y="35548"/>
                    <a:pt x="5159" y="35388"/>
                    <a:pt x="4976" y="35251"/>
                  </a:cubicBezTo>
                  <a:cubicBezTo>
                    <a:pt x="4771" y="35092"/>
                    <a:pt x="4565" y="34932"/>
                    <a:pt x="4314" y="34818"/>
                  </a:cubicBezTo>
                  <a:cubicBezTo>
                    <a:pt x="4154" y="34749"/>
                    <a:pt x="3995" y="34681"/>
                    <a:pt x="3835" y="34658"/>
                  </a:cubicBezTo>
                  <a:cubicBezTo>
                    <a:pt x="3823" y="34654"/>
                    <a:pt x="3811" y="34652"/>
                    <a:pt x="3801" y="34652"/>
                  </a:cubicBezTo>
                  <a:close/>
                  <a:moveTo>
                    <a:pt x="65633" y="65877"/>
                  </a:moveTo>
                  <a:cubicBezTo>
                    <a:pt x="65584" y="65877"/>
                    <a:pt x="65550" y="65914"/>
                    <a:pt x="65532" y="65951"/>
                  </a:cubicBezTo>
                  <a:cubicBezTo>
                    <a:pt x="64505" y="69786"/>
                    <a:pt x="63226" y="73598"/>
                    <a:pt x="61720" y="77250"/>
                  </a:cubicBezTo>
                  <a:cubicBezTo>
                    <a:pt x="60350" y="76953"/>
                    <a:pt x="58912" y="76519"/>
                    <a:pt x="57360" y="75903"/>
                  </a:cubicBezTo>
                  <a:cubicBezTo>
                    <a:pt x="55785" y="75287"/>
                    <a:pt x="54210" y="74557"/>
                    <a:pt x="52704" y="73872"/>
                  </a:cubicBezTo>
                  <a:cubicBezTo>
                    <a:pt x="50832" y="72982"/>
                    <a:pt x="48892" y="72091"/>
                    <a:pt x="46906" y="71384"/>
                  </a:cubicBezTo>
                  <a:cubicBezTo>
                    <a:pt x="46792" y="71338"/>
                    <a:pt x="46678" y="71293"/>
                    <a:pt x="46564" y="71270"/>
                  </a:cubicBezTo>
                  <a:lnTo>
                    <a:pt x="46541" y="71247"/>
                  </a:lnTo>
                  <a:cubicBezTo>
                    <a:pt x="46533" y="71243"/>
                    <a:pt x="46524" y="71241"/>
                    <a:pt x="46514" y="71241"/>
                  </a:cubicBezTo>
                  <a:cubicBezTo>
                    <a:pt x="46472" y="71241"/>
                    <a:pt x="46423" y="71278"/>
                    <a:pt x="46404" y="71315"/>
                  </a:cubicBezTo>
                  <a:cubicBezTo>
                    <a:pt x="46404" y="71384"/>
                    <a:pt x="46427" y="71429"/>
                    <a:pt x="46473" y="71452"/>
                  </a:cubicBezTo>
                  <a:lnTo>
                    <a:pt x="46495" y="71452"/>
                  </a:lnTo>
                  <a:cubicBezTo>
                    <a:pt x="46610" y="71498"/>
                    <a:pt x="46724" y="71544"/>
                    <a:pt x="46838" y="71589"/>
                  </a:cubicBezTo>
                  <a:cubicBezTo>
                    <a:pt x="48824" y="72274"/>
                    <a:pt x="50741" y="73187"/>
                    <a:pt x="52613" y="74054"/>
                  </a:cubicBezTo>
                  <a:cubicBezTo>
                    <a:pt x="54142" y="74762"/>
                    <a:pt x="55694" y="75492"/>
                    <a:pt x="57269" y="76109"/>
                  </a:cubicBezTo>
                  <a:cubicBezTo>
                    <a:pt x="58867" y="76725"/>
                    <a:pt x="60350" y="77181"/>
                    <a:pt x="61766" y="77478"/>
                  </a:cubicBezTo>
                  <a:cubicBezTo>
                    <a:pt x="63044" y="77729"/>
                    <a:pt x="64253" y="77866"/>
                    <a:pt x="65395" y="77866"/>
                  </a:cubicBezTo>
                  <a:cubicBezTo>
                    <a:pt x="66605" y="77866"/>
                    <a:pt x="67746" y="77706"/>
                    <a:pt x="68819" y="77433"/>
                  </a:cubicBezTo>
                  <a:cubicBezTo>
                    <a:pt x="68887" y="77433"/>
                    <a:pt x="68910" y="77364"/>
                    <a:pt x="68910" y="77296"/>
                  </a:cubicBezTo>
                  <a:cubicBezTo>
                    <a:pt x="68887" y="77250"/>
                    <a:pt x="68819" y="77227"/>
                    <a:pt x="68773" y="77227"/>
                  </a:cubicBezTo>
                  <a:cubicBezTo>
                    <a:pt x="67723" y="77510"/>
                    <a:pt x="66601" y="77647"/>
                    <a:pt x="65417" y="77647"/>
                  </a:cubicBezTo>
                  <a:cubicBezTo>
                    <a:pt x="64310" y="77647"/>
                    <a:pt x="63151" y="77527"/>
                    <a:pt x="61948" y="77296"/>
                  </a:cubicBezTo>
                  <a:cubicBezTo>
                    <a:pt x="63432" y="73644"/>
                    <a:pt x="64710" y="69832"/>
                    <a:pt x="65737" y="66020"/>
                  </a:cubicBezTo>
                  <a:cubicBezTo>
                    <a:pt x="65760" y="65951"/>
                    <a:pt x="65714" y="65906"/>
                    <a:pt x="65669" y="65883"/>
                  </a:cubicBezTo>
                  <a:cubicBezTo>
                    <a:pt x="65656" y="65879"/>
                    <a:pt x="65644" y="65877"/>
                    <a:pt x="65633" y="65877"/>
                  </a:cubicBezTo>
                  <a:close/>
                  <a:moveTo>
                    <a:pt x="21496" y="69522"/>
                  </a:moveTo>
                  <a:cubicBezTo>
                    <a:pt x="21382" y="69522"/>
                    <a:pt x="21266" y="69543"/>
                    <a:pt x="21159" y="69603"/>
                  </a:cubicBezTo>
                  <a:cubicBezTo>
                    <a:pt x="21022" y="69672"/>
                    <a:pt x="20931" y="69809"/>
                    <a:pt x="20908" y="69969"/>
                  </a:cubicBezTo>
                  <a:cubicBezTo>
                    <a:pt x="20863" y="70265"/>
                    <a:pt x="21045" y="70653"/>
                    <a:pt x="21251" y="70859"/>
                  </a:cubicBezTo>
                  <a:cubicBezTo>
                    <a:pt x="21251" y="70882"/>
                    <a:pt x="21273" y="70904"/>
                    <a:pt x="21273" y="70904"/>
                  </a:cubicBezTo>
                  <a:cubicBezTo>
                    <a:pt x="20885" y="71133"/>
                    <a:pt x="20680" y="71384"/>
                    <a:pt x="20657" y="71703"/>
                  </a:cubicBezTo>
                  <a:cubicBezTo>
                    <a:pt x="20657" y="71954"/>
                    <a:pt x="20771" y="72183"/>
                    <a:pt x="20863" y="72320"/>
                  </a:cubicBezTo>
                  <a:cubicBezTo>
                    <a:pt x="20954" y="72479"/>
                    <a:pt x="21068" y="72616"/>
                    <a:pt x="21205" y="72753"/>
                  </a:cubicBezTo>
                  <a:cubicBezTo>
                    <a:pt x="21022" y="72936"/>
                    <a:pt x="20794" y="73210"/>
                    <a:pt x="20748" y="73529"/>
                  </a:cubicBezTo>
                  <a:cubicBezTo>
                    <a:pt x="20703" y="73940"/>
                    <a:pt x="20885" y="74351"/>
                    <a:pt x="21319" y="74830"/>
                  </a:cubicBezTo>
                  <a:cubicBezTo>
                    <a:pt x="21433" y="74967"/>
                    <a:pt x="21547" y="75082"/>
                    <a:pt x="21684" y="75196"/>
                  </a:cubicBezTo>
                  <a:cubicBezTo>
                    <a:pt x="21479" y="75698"/>
                    <a:pt x="21570" y="76337"/>
                    <a:pt x="21913" y="76839"/>
                  </a:cubicBezTo>
                  <a:cubicBezTo>
                    <a:pt x="22323" y="77433"/>
                    <a:pt x="22963" y="77798"/>
                    <a:pt x="23556" y="78094"/>
                  </a:cubicBezTo>
                  <a:cubicBezTo>
                    <a:pt x="25633" y="79167"/>
                    <a:pt x="27870" y="79943"/>
                    <a:pt x="30152" y="80377"/>
                  </a:cubicBezTo>
                  <a:cubicBezTo>
                    <a:pt x="30792" y="80491"/>
                    <a:pt x="31454" y="80582"/>
                    <a:pt x="32093" y="80674"/>
                  </a:cubicBezTo>
                  <a:cubicBezTo>
                    <a:pt x="32732" y="80788"/>
                    <a:pt x="33371" y="80879"/>
                    <a:pt x="34010" y="80993"/>
                  </a:cubicBezTo>
                  <a:cubicBezTo>
                    <a:pt x="34581" y="81107"/>
                    <a:pt x="35037" y="81222"/>
                    <a:pt x="35471" y="81336"/>
                  </a:cubicBezTo>
                  <a:cubicBezTo>
                    <a:pt x="37160" y="81815"/>
                    <a:pt x="38529" y="82614"/>
                    <a:pt x="39420" y="83618"/>
                  </a:cubicBezTo>
                  <a:cubicBezTo>
                    <a:pt x="39442" y="83641"/>
                    <a:pt x="39465" y="83664"/>
                    <a:pt x="39511" y="83664"/>
                  </a:cubicBezTo>
                  <a:cubicBezTo>
                    <a:pt x="39534" y="83664"/>
                    <a:pt x="39557" y="83641"/>
                    <a:pt x="39579" y="83641"/>
                  </a:cubicBezTo>
                  <a:cubicBezTo>
                    <a:pt x="39625" y="83595"/>
                    <a:pt x="39625" y="83527"/>
                    <a:pt x="39579" y="83481"/>
                  </a:cubicBezTo>
                  <a:cubicBezTo>
                    <a:pt x="38666" y="82431"/>
                    <a:pt x="37251" y="81632"/>
                    <a:pt x="35539" y="81130"/>
                  </a:cubicBezTo>
                  <a:cubicBezTo>
                    <a:pt x="35106" y="81016"/>
                    <a:pt x="34626" y="80902"/>
                    <a:pt x="34056" y="80788"/>
                  </a:cubicBezTo>
                  <a:cubicBezTo>
                    <a:pt x="33417" y="80674"/>
                    <a:pt x="32755" y="80560"/>
                    <a:pt x="32115" y="80468"/>
                  </a:cubicBezTo>
                  <a:cubicBezTo>
                    <a:pt x="31499" y="80377"/>
                    <a:pt x="30837" y="80286"/>
                    <a:pt x="30198" y="80172"/>
                  </a:cubicBezTo>
                  <a:cubicBezTo>
                    <a:pt x="27916" y="79738"/>
                    <a:pt x="25724" y="78962"/>
                    <a:pt x="23647" y="77912"/>
                  </a:cubicBezTo>
                  <a:cubicBezTo>
                    <a:pt x="23099" y="77615"/>
                    <a:pt x="22460" y="77273"/>
                    <a:pt x="22095" y="76725"/>
                  </a:cubicBezTo>
                  <a:cubicBezTo>
                    <a:pt x="21798" y="76291"/>
                    <a:pt x="21707" y="75766"/>
                    <a:pt x="21844" y="75333"/>
                  </a:cubicBezTo>
                  <a:lnTo>
                    <a:pt x="21844" y="75333"/>
                  </a:lnTo>
                  <a:cubicBezTo>
                    <a:pt x="22734" y="76131"/>
                    <a:pt x="23876" y="76771"/>
                    <a:pt x="25291" y="77227"/>
                  </a:cubicBezTo>
                  <a:cubicBezTo>
                    <a:pt x="26112" y="77501"/>
                    <a:pt x="26957" y="77706"/>
                    <a:pt x="27824" y="77843"/>
                  </a:cubicBezTo>
                  <a:cubicBezTo>
                    <a:pt x="27893" y="77843"/>
                    <a:pt x="27916" y="77798"/>
                    <a:pt x="27938" y="77752"/>
                  </a:cubicBezTo>
                  <a:cubicBezTo>
                    <a:pt x="27938" y="77706"/>
                    <a:pt x="27893" y="77638"/>
                    <a:pt x="27847" y="77638"/>
                  </a:cubicBezTo>
                  <a:cubicBezTo>
                    <a:pt x="27003" y="77501"/>
                    <a:pt x="26158" y="77296"/>
                    <a:pt x="25359" y="77022"/>
                  </a:cubicBezTo>
                  <a:cubicBezTo>
                    <a:pt x="23921" y="76542"/>
                    <a:pt x="22757" y="75903"/>
                    <a:pt x="21867" y="75082"/>
                  </a:cubicBezTo>
                  <a:cubicBezTo>
                    <a:pt x="21730" y="74967"/>
                    <a:pt x="21616" y="74830"/>
                    <a:pt x="21479" y="74693"/>
                  </a:cubicBezTo>
                  <a:cubicBezTo>
                    <a:pt x="21091" y="74260"/>
                    <a:pt x="20931" y="73895"/>
                    <a:pt x="20977" y="73575"/>
                  </a:cubicBezTo>
                  <a:cubicBezTo>
                    <a:pt x="21000" y="73347"/>
                    <a:pt x="21114" y="73141"/>
                    <a:pt x="21342" y="72913"/>
                  </a:cubicBezTo>
                  <a:cubicBezTo>
                    <a:pt x="21684" y="73255"/>
                    <a:pt x="22072" y="73552"/>
                    <a:pt x="22392" y="73758"/>
                  </a:cubicBezTo>
                  <a:cubicBezTo>
                    <a:pt x="24241" y="75013"/>
                    <a:pt x="26409" y="75858"/>
                    <a:pt x="28623" y="76154"/>
                  </a:cubicBezTo>
                  <a:lnTo>
                    <a:pt x="28646" y="76154"/>
                  </a:lnTo>
                  <a:cubicBezTo>
                    <a:pt x="28692" y="76154"/>
                    <a:pt x="28737" y="76131"/>
                    <a:pt x="28760" y="76063"/>
                  </a:cubicBezTo>
                  <a:cubicBezTo>
                    <a:pt x="28760" y="76017"/>
                    <a:pt x="28714" y="75972"/>
                    <a:pt x="28669" y="75949"/>
                  </a:cubicBezTo>
                  <a:cubicBezTo>
                    <a:pt x="26478" y="75652"/>
                    <a:pt x="24332" y="74830"/>
                    <a:pt x="22506" y="73598"/>
                  </a:cubicBezTo>
                  <a:cubicBezTo>
                    <a:pt x="22186" y="73370"/>
                    <a:pt x="21776" y="73073"/>
                    <a:pt x="21410" y="72685"/>
                  </a:cubicBezTo>
                  <a:cubicBezTo>
                    <a:pt x="21273" y="72548"/>
                    <a:pt x="21159" y="72365"/>
                    <a:pt x="21045" y="72206"/>
                  </a:cubicBezTo>
                  <a:cubicBezTo>
                    <a:pt x="20908" y="72000"/>
                    <a:pt x="20863" y="71863"/>
                    <a:pt x="20863" y="71726"/>
                  </a:cubicBezTo>
                  <a:cubicBezTo>
                    <a:pt x="20885" y="71475"/>
                    <a:pt x="21068" y="71247"/>
                    <a:pt x="21433" y="71064"/>
                  </a:cubicBezTo>
                  <a:cubicBezTo>
                    <a:pt x="22072" y="71703"/>
                    <a:pt x="22917" y="72114"/>
                    <a:pt x="23647" y="72434"/>
                  </a:cubicBezTo>
                  <a:cubicBezTo>
                    <a:pt x="25679" y="73324"/>
                    <a:pt x="27824" y="73940"/>
                    <a:pt x="30016" y="74237"/>
                  </a:cubicBezTo>
                  <a:lnTo>
                    <a:pt x="30038" y="74237"/>
                  </a:lnTo>
                  <a:cubicBezTo>
                    <a:pt x="30084" y="74237"/>
                    <a:pt x="30130" y="74214"/>
                    <a:pt x="30130" y="74146"/>
                  </a:cubicBezTo>
                  <a:cubicBezTo>
                    <a:pt x="30152" y="74100"/>
                    <a:pt x="30107" y="74032"/>
                    <a:pt x="30038" y="74032"/>
                  </a:cubicBezTo>
                  <a:cubicBezTo>
                    <a:pt x="27870" y="73735"/>
                    <a:pt x="25747" y="73119"/>
                    <a:pt x="23739" y="72251"/>
                  </a:cubicBezTo>
                  <a:cubicBezTo>
                    <a:pt x="23008" y="71932"/>
                    <a:pt x="22164" y="71498"/>
                    <a:pt x="21525" y="70882"/>
                  </a:cubicBezTo>
                  <a:cubicBezTo>
                    <a:pt x="21479" y="70813"/>
                    <a:pt x="21433" y="70768"/>
                    <a:pt x="21388" y="70722"/>
                  </a:cubicBezTo>
                  <a:cubicBezTo>
                    <a:pt x="21228" y="70539"/>
                    <a:pt x="21091" y="70220"/>
                    <a:pt x="21114" y="69991"/>
                  </a:cubicBezTo>
                  <a:cubicBezTo>
                    <a:pt x="21136" y="69900"/>
                    <a:pt x="21182" y="69832"/>
                    <a:pt x="21273" y="69786"/>
                  </a:cubicBezTo>
                  <a:cubicBezTo>
                    <a:pt x="21365" y="69740"/>
                    <a:pt x="21502" y="69740"/>
                    <a:pt x="21661" y="69740"/>
                  </a:cubicBezTo>
                  <a:cubicBezTo>
                    <a:pt x="22985" y="69855"/>
                    <a:pt x="24332" y="70060"/>
                    <a:pt x="25633" y="70243"/>
                  </a:cubicBezTo>
                  <a:cubicBezTo>
                    <a:pt x="27524" y="70532"/>
                    <a:pt x="29479" y="70821"/>
                    <a:pt x="31431" y="70821"/>
                  </a:cubicBezTo>
                  <a:cubicBezTo>
                    <a:pt x="31789" y="70821"/>
                    <a:pt x="32147" y="70812"/>
                    <a:pt x="32503" y="70790"/>
                  </a:cubicBezTo>
                  <a:cubicBezTo>
                    <a:pt x="32709" y="70790"/>
                    <a:pt x="32914" y="70768"/>
                    <a:pt x="33120" y="70745"/>
                  </a:cubicBezTo>
                  <a:cubicBezTo>
                    <a:pt x="33165" y="70745"/>
                    <a:pt x="33211" y="70699"/>
                    <a:pt x="33211" y="70631"/>
                  </a:cubicBezTo>
                  <a:cubicBezTo>
                    <a:pt x="33211" y="70585"/>
                    <a:pt x="33165" y="70539"/>
                    <a:pt x="33097" y="70539"/>
                  </a:cubicBezTo>
                  <a:cubicBezTo>
                    <a:pt x="32914" y="70562"/>
                    <a:pt x="32709" y="70585"/>
                    <a:pt x="32481" y="70585"/>
                  </a:cubicBezTo>
                  <a:cubicBezTo>
                    <a:pt x="32131" y="70606"/>
                    <a:pt x="31779" y="70616"/>
                    <a:pt x="31427" y="70616"/>
                  </a:cubicBezTo>
                  <a:cubicBezTo>
                    <a:pt x="29502" y="70616"/>
                    <a:pt x="27546" y="70326"/>
                    <a:pt x="25656" y="70037"/>
                  </a:cubicBezTo>
                  <a:cubicBezTo>
                    <a:pt x="24355" y="69855"/>
                    <a:pt x="23008" y="69649"/>
                    <a:pt x="21661" y="69535"/>
                  </a:cubicBezTo>
                  <a:cubicBezTo>
                    <a:pt x="21608" y="69527"/>
                    <a:pt x="21552" y="69522"/>
                    <a:pt x="21496" y="695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8"/>
            <p:cNvSpPr/>
            <p:nvPr/>
          </p:nvSpPr>
          <p:spPr>
            <a:xfrm flipH="1">
              <a:off x="1880355" y="2291170"/>
              <a:ext cx="163224" cy="163224"/>
            </a:xfrm>
            <a:custGeom>
              <a:avLst/>
              <a:gdLst/>
              <a:ahLst/>
              <a:cxnLst/>
              <a:rect l="l" t="t" r="r" b="b"/>
              <a:pathLst>
                <a:path w="8150" h="8150" extrusionOk="0">
                  <a:moveTo>
                    <a:pt x="4086" y="1"/>
                  </a:moveTo>
                  <a:cubicBezTo>
                    <a:pt x="1827" y="1"/>
                    <a:pt x="1" y="1827"/>
                    <a:pt x="1" y="4087"/>
                  </a:cubicBezTo>
                  <a:cubicBezTo>
                    <a:pt x="1" y="6324"/>
                    <a:pt x="1827" y="8150"/>
                    <a:pt x="4086" y="8150"/>
                  </a:cubicBezTo>
                  <a:cubicBezTo>
                    <a:pt x="6323" y="8150"/>
                    <a:pt x="8149" y="6324"/>
                    <a:pt x="8149" y="4087"/>
                  </a:cubicBezTo>
                  <a:cubicBezTo>
                    <a:pt x="8149" y="1827"/>
                    <a:pt x="6323" y="1"/>
                    <a:pt x="4086" y="1"/>
                  </a:cubicBezTo>
                  <a:close/>
                </a:path>
              </a:pathLst>
            </a:custGeom>
            <a:solidFill>
              <a:srgbClr val="F8A3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8"/>
            <p:cNvSpPr/>
            <p:nvPr/>
          </p:nvSpPr>
          <p:spPr>
            <a:xfrm flipH="1">
              <a:off x="2299050" y="2243650"/>
              <a:ext cx="117501" cy="163204"/>
            </a:xfrm>
            <a:custGeom>
              <a:avLst/>
              <a:gdLst/>
              <a:ahLst/>
              <a:cxnLst/>
              <a:rect l="l" t="t" r="r" b="b"/>
              <a:pathLst>
                <a:path w="5867" h="8149" extrusionOk="0">
                  <a:moveTo>
                    <a:pt x="1598" y="0"/>
                  </a:moveTo>
                  <a:cubicBezTo>
                    <a:pt x="1301" y="1301"/>
                    <a:pt x="1004" y="2602"/>
                    <a:pt x="708" y="3880"/>
                  </a:cubicBezTo>
                  <a:cubicBezTo>
                    <a:pt x="411" y="5159"/>
                    <a:pt x="114" y="6437"/>
                    <a:pt x="0" y="7715"/>
                  </a:cubicBezTo>
                  <a:cubicBezTo>
                    <a:pt x="548" y="7989"/>
                    <a:pt x="1141" y="8149"/>
                    <a:pt x="1780" y="8149"/>
                  </a:cubicBezTo>
                  <a:cubicBezTo>
                    <a:pt x="4040" y="8149"/>
                    <a:pt x="5866" y="6323"/>
                    <a:pt x="5866" y="4063"/>
                  </a:cubicBezTo>
                  <a:cubicBezTo>
                    <a:pt x="5866" y="1826"/>
                    <a:pt x="4040" y="0"/>
                    <a:pt x="1780" y="0"/>
                  </a:cubicBezTo>
                  <a:close/>
                </a:path>
              </a:pathLst>
            </a:custGeom>
            <a:solidFill>
              <a:srgbClr val="F8A3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8"/>
            <p:cNvSpPr/>
            <p:nvPr/>
          </p:nvSpPr>
          <p:spPr>
            <a:xfrm flipH="1">
              <a:off x="1917393" y="2356273"/>
              <a:ext cx="59902" cy="45543"/>
            </a:xfrm>
            <a:custGeom>
              <a:avLst/>
              <a:gdLst/>
              <a:ahLst/>
              <a:cxnLst/>
              <a:rect l="l" t="t" r="r" b="b"/>
              <a:pathLst>
                <a:path w="2991" h="2274" extrusionOk="0">
                  <a:moveTo>
                    <a:pt x="2886" y="0"/>
                  </a:moveTo>
                  <a:cubicBezTo>
                    <a:pt x="2867" y="0"/>
                    <a:pt x="2847" y="6"/>
                    <a:pt x="2831" y="14"/>
                  </a:cubicBezTo>
                  <a:cubicBezTo>
                    <a:pt x="1826" y="607"/>
                    <a:pt x="890" y="1292"/>
                    <a:pt x="46" y="2091"/>
                  </a:cubicBezTo>
                  <a:cubicBezTo>
                    <a:pt x="0" y="2137"/>
                    <a:pt x="0" y="2205"/>
                    <a:pt x="46" y="2251"/>
                  </a:cubicBezTo>
                  <a:cubicBezTo>
                    <a:pt x="69" y="2274"/>
                    <a:pt x="92" y="2274"/>
                    <a:pt x="137" y="2274"/>
                  </a:cubicBezTo>
                  <a:cubicBezTo>
                    <a:pt x="160" y="2274"/>
                    <a:pt x="183" y="2274"/>
                    <a:pt x="206" y="2251"/>
                  </a:cubicBezTo>
                  <a:cubicBezTo>
                    <a:pt x="1027" y="1475"/>
                    <a:pt x="1940" y="767"/>
                    <a:pt x="2922" y="197"/>
                  </a:cubicBezTo>
                  <a:cubicBezTo>
                    <a:pt x="2990" y="174"/>
                    <a:pt x="2990" y="105"/>
                    <a:pt x="2968" y="60"/>
                  </a:cubicBezTo>
                  <a:cubicBezTo>
                    <a:pt x="2953" y="16"/>
                    <a:pt x="2920" y="0"/>
                    <a:pt x="28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8"/>
            <p:cNvSpPr/>
            <p:nvPr/>
          </p:nvSpPr>
          <p:spPr>
            <a:xfrm flipH="1">
              <a:off x="1945287" y="2342655"/>
              <a:ext cx="68114" cy="48186"/>
            </a:xfrm>
            <a:custGeom>
              <a:avLst/>
              <a:gdLst/>
              <a:ahLst/>
              <a:cxnLst/>
              <a:rect l="l" t="t" r="r" b="b"/>
              <a:pathLst>
                <a:path w="3401" h="2406" extrusionOk="0">
                  <a:moveTo>
                    <a:pt x="3279" y="1"/>
                  </a:moveTo>
                  <a:cubicBezTo>
                    <a:pt x="3265" y="1"/>
                    <a:pt x="3253" y="3"/>
                    <a:pt x="3241" y="9"/>
                  </a:cubicBezTo>
                  <a:cubicBezTo>
                    <a:pt x="2077" y="603"/>
                    <a:pt x="1004" y="1333"/>
                    <a:pt x="46" y="2223"/>
                  </a:cubicBezTo>
                  <a:cubicBezTo>
                    <a:pt x="0" y="2269"/>
                    <a:pt x="0" y="2337"/>
                    <a:pt x="46" y="2360"/>
                  </a:cubicBezTo>
                  <a:cubicBezTo>
                    <a:pt x="46" y="2383"/>
                    <a:pt x="91" y="2406"/>
                    <a:pt x="114" y="2406"/>
                  </a:cubicBezTo>
                  <a:cubicBezTo>
                    <a:pt x="137" y="2406"/>
                    <a:pt x="160" y="2383"/>
                    <a:pt x="183" y="2383"/>
                  </a:cubicBezTo>
                  <a:cubicBezTo>
                    <a:pt x="1118" y="1493"/>
                    <a:pt x="2191" y="785"/>
                    <a:pt x="3333" y="215"/>
                  </a:cubicBezTo>
                  <a:cubicBezTo>
                    <a:pt x="3378" y="192"/>
                    <a:pt x="3401" y="123"/>
                    <a:pt x="3378" y="78"/>
                  </a:cubicBezTo>
                  <a:cubicBezTo>
                    <a:pt x="3361" y="26"/>
                    <a:pt x="3318" y="1"/>
                    <a:pt x="3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8"/>
            <p:cNvSpPr/>
            <p:nvPr/>
          </p:nvSpPr>
          <p:spPr>
            <a:xfrm flipH="1">
              <a:off x="2327853" y="2315220"/>
              <a:ext cx="53053" cy="37231"/>
            </a:xfrm>
            <a:custGeom>
              <a:avLst/>
              <a:gdLst/>
              <a:ahLst/>
              <a:cxnLst/>
              <a:rect l="l" t="t" r="r" b="b"/>
              <a:pathLst>
                <a:path w="2649" h="1859" extrusionOk="0">
                  <a:moveTo>
                    <a:pt x="2529" y="1"/>
                  </a:moveTo>
                  <a:cubicBezTo>
                    <a:pt x="2515" y="1"/>
                    <a:pt x="2501" y="4"/>
                    <a:pt x="2488" y="10"/>
                  </a:cubicBezTo>
                  <a:cubicBezTo>
                    <a:pt x="1621" y="466"/>
                    <a:pt x="799" y="1037"/>
                    <a:pt x="46" y="1676"/>
                  </a:cubicBezTo>
                  <a:cubicBezTo>
                    <a:pt x="0" y="1722"/>
                    <a:pt x="0" y="1790"/>
                    <a:pt x="46" y="1836"/>
                  </a:cubicBezTo>
                  <a:cubicBezTo>
                    <a:pt x="69" y="1859"/>
                    <a:pt x="92" y="1859"/>
                    <a:pt x="115" y="1859"/>
                  </a:cubicBezTo>
                  <a:cubicBezTo>
                    <a:pt x="137" y="1859"/>
                    <a:pt x="160" y="1859"/>
                    <a:pt x="183" y="1836"/>
                  </a:cubicBezTo>
                  <a:cubicBezTo>
                    <a:pt x="913" y="1197"/>
                    <a:pt x="1735" y="649"/>
                    <a:pt x="2580" y="192"/>
                  </a:cubicBezTo>
                  <a:cubicBezTo>
                    <a:pt x="2648" y="169"/>
                    <a:pt x="2648" y="101"/>
                    <a:pt x="2625" y="55"/>
                  </a:cubicBezTo>
                  <a:cubicBezTo>
                    <a:pt x="2609" y="22"/>
                    <a:pt x="2567" y="1"/>
                    <a:pt x="25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8"/>
            <p:cNvSpPr/>
            <p:nvPr/>
          </p:nvSpPr>
          <p:spPr>
            <a:xfrm flipH="1">
              <a:off x="2346596" y="2295736"/>
              <a:ext cx="60363" cy="45282"/>
            </a:xfrm>
            <a:custGeom>
              <a:avLst/>
              <a:gdLst/>
              <a:ahLst/>
              <a:cxnLst/>
              <a:rect l="l" t="t" r="r" b="b"/>
              <a:pathLst>
                <a:path w="3014" h="2261" extrusionOk="0">
                  <a:moveTo>
                    <a:pt x="2908" y="0"/>
                  </a:moveTo>
                  <a:cubicBezTo>
                    <a:pt x="2889" y="0"/>
                    <a:pt x="2870" y="8"/>
                    <a:pt x="2854" y="24"/>
                  </a:cubicBezTo>
                  <a:cubicBezTo>
                    <a:pt x="1849" y="526"/>
                    <a:pt x="913" y="1165"/>
                    <a:pt x="69" y="1896"/>
                  </a:cubicBezTo>
                  <a:cubicBezTo>
                    <a:pt x="46" y="2033"/>
                    <a:pt x="23" y="2147"/>
                    <a:pt x="0" y="2261"/>
                  </a:cubicBezTo>
                  <a:cubicBezTo>
                    <a:pt x="868" y="1439"/>
                    <a:pt x="1872" y="732"/>
                    <a:pt x="2945" y="207"/>
                  </a:cubicBezTo>
                  <a:cubicBezTo>
                    <a:pt x="2991" y="184"/>
                    <a:pt x="3013" y="115"/>
                    <a:pt x="2991" y="70"/>
                  </a:cubicBezTo>
                  <a:cubicBezTo>
                    <a:pt x="2976" y="25"/>
                    <a:pt x="2942" y="0"/>
                    <a:pt x="29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8"/>
            <p:cNvSpPr/>
            <p:nvPr/>
          </p:nvSpPr>
          <p:spPr>
            <a:xfrm flipH="1">
              <a:off x="1714835" y="2644058"/>
              <a:ext cx="825594" cy="744683"/>
            </a:xfrm>
            <a:custGeom>
              <a:avLst/>
              <a:gdLst/>
              <a:ahLst/>
              <a:cxnLst/>
              <a:rect l="l" t="t" r="r" b="b"/>
              <a:pathLst>
                <a:path w="41223" h="37183" extrusionOk="0">
                  <a:moveTo>
                    <a:pt x="35471" y="0"/>
                  </a:moveTo>
                  <a:cubicBezTo>
                    <a:pt x="35494" y="365"/>
                    <a:pt x="35517" y="730"/>
                    <a:pt x="35562" y="1073"/>
                  </a:cubicBezTo>
                  <a:cubicBezTo>
                    <a:pt x="41223" y="5341"/>
                    <a:pt x="37480" y="15384"/>
                    <a:pt x="37434" y="15476"/>
                  </a:cubicBezTo>
                  <a:cubicBezTo>
                    <a:pt x="37365" y="15704"/>
                    <a:pt x="37480" y="15955"/>
                    <a:pt x="37685" y="16023"/>
                  </a:cubicBezTo>
                  <a:cubicBezTo>
                    <a:pt x="37731" y="16046"/>
                    <a:pt x="37799" y="16046"/>
                    <a:pt x="37845" y="16046"/>
                  </a:cubicBezTo>
                  <a:cubicBezTo>
                    <a:pt x="38005" y="16046"/>
                    <a:pt x="38164" y="15955"/>
                    <a:pt x="38233" y="15795"/>
                  </a:cubicBezTo>
                  <a:cubicBezTo>
                    <a:pt x="38278" y="15658"/>
                    <a:pt x="39374" y="12759"/>
                    <a:pt x="39534" y="9290"/>
                  </a:cubicBezTo>
                  <a:cubicBezTo>
                    <a:pt x="39739" y="4976"/>
                    <a:pt x="38324" y="1780"/>
                    <a:pt x="35471" y="0"/>
                  </a:cubicBezTo>
                  <a:close/>
                  <a:moveTo>
                    <a:pt x="16686" y="137"/>
                  </a:moveTo>
                  <a:lnTo>
                    <a:pt x="16686" y="137"/>
                  </a:lnTo>
                  <a:cubicBezTo>
                    <a:pt x="9496" y="1255"/>
                    <a:pt x="4086" y="14608"/>
                    <a:pt x="3150" y="17073"/>
                  </a:cubicBezTo>
                  <a:cubicBezTo>
                    <a:pt x="3003" y="17049"/>
                    <a:pt x="2852" y="17036"/>
                    <a:pt x="2701" y="17036"/>
                  </a:cubicBezTo>
                  <a:cubicBezTo>
                    <a:pt x="2431" y="17036"/>
                    <a:pt x="2158" y="17077"/>
                    <a:pt x="1895" y="17165"/>
                  </a:cubicBezTo>
                  <a:cubicBezTo>
                    <a:pt x="799" y="17553"/>
                    <a:pt x="0" y="18694"/>
                    <a:pt x="46" y="19858"/>
                  </a:cubicBezTo>
                  <a:lnTo>
                    <a:pt x="4976" y="21387"/>
                  </a:lnTo>
                  <a:cubicBezTo>
                    <a:pt x="5661" y="20474"/>
                    <a:pt x="5684" y="19082"/>
                    <a:pt x="4999" y="18146"/>
                  </a:cubicBezTo>
                  <a:cubicBezTo>
                    <a:pt x="4725" y="17781"/>
                    <a:pt x="4383" y="17507"/>
                    <a:pt x="3972" y="17324"/>
                  </a:cubicBezTo>
                  <a:cubicBezTo>
                    <a:pt x="4908" y="14905"/>
                    <a:pt x="10044" y="2442"/>
                    <a:pt x="16480" y="1027"/>
                  </a:cubicBezTo>
                  <a:cubicBezTo>
                    <a:pt x="16549" y="730"/>
                    <a:pt x="16617" y="434"/>
                    <a:pt x="16686" y="137"/>
                  </a:cubicBezTo>
                  <a:close/>
                  <a:moveTo>
                    <a:pt x="31702" y="18223"/>
                  </a:moveTo>
                  <a:cubicBezTo>
                    <a:pt x="31623" y="18223"/>
                    <a:pt x="31542" y="18251"/>
                    <a:pt x="31477" y="18306"/>
                  </a:cubicBezTo>
                  <a:cubicBezTo>
                    <a:pt x="28829" y="20908"/>
                    <a:pt x="26204" y="23830"/>
                    <a:pt x="24857" y="27436"/>
                  </a:cubicBezTo>
                  <a:cubicBezTo>
                    <a:pt x="24264" y="29011"/>
                    <a:pt x="24081" y="30358"/>
                    <a:pt x="24241" y="31613"/>
                  </a:cubicBezTo>
                  <a:cubicBezTo>
                    <a:pt x="24469" y="33165"/>
                    <a:pt x="25314" y="34489"/>
                    <a:pt x="26523" y="35151"/>
                  </a:cubicBezTo>
                  <a:cubicBezTo>
                    <a:pt x="26569" y="35197"/>
                    <a:pt x="26615" y="35197"/>
                    <a:pt x="26683" y="35197"/>
                  </a:cubicBezTo>
                  <a:cubicBezTo>
                    <a:pt x="26797" y="35197"/>
                    <a:pt x="26889" y="35128"/>
                    <a:pt x="26957" y="35037"/>
                  </a:cubicBezTo>
                  <a:cubicBezTo>
                    <a:pt x="27048" y="34877"/>
                    <a:pt x="26980" y="34694"/>
                    <a:pt x="26820" y="34603"/>
                  </a:cubicBezTo>
                  <a:cubicBezTo>
                    <a:pt x="25816" y="34055"/>
                    <a:pt x="25063" y="32868"/>
                    <a:pt x="24880" y="31522"/>
                  </a:cubicBezTo>
                  <a:cubicBezTo>
                    <a:pt x="24720" y="30380"/>
                    <a:pt x="24903" y="29125"/>
                    <a:pt x="25451" y="27664"/>
                  </a:cubicBezTo>
                  <a:cubicBezTo>
                    <a:pt x="26752" y="24149"/>
                    <a:pt x="29331" y="21319"/>
                    <a:pt x="31933" y="18762"/>
                  </a:cubicBezTo>
                  <a:cubicBezTo>
                    <a:pt x="32047" y="18648"/>
                    <a:pt x="32047" y="18443"/>
                    <a:pt x="31933" y="18329"/>
                  </a:cubicBezTo>
                  <a:cubicBezTo>
                    <a:pt x="31873" y="18257"/>
                    <a:pt x="31789" y="18223"/>
                    <a:pt x="31702" y="18223"/>
                  </a:cubicBezTo>
                  <a:close/>
                  <a:moveTo>
                    <a:pt x="39670" y="21567"/>
                  </a:moveTo>
                  <a:cubicBezTo>
                    <a:pt x="39508" y="21567"/>
                    <a:pt x="39372" y="21677"/>
                    <a:pt x="39351" y="21844"/>
                  </a:cubicBezTo>
                  <a:cubicBezTo>
                    <a:pt x="38667" y="26089"/>
                    <a:pt x="37434" y="29970"/>
                    <a:pt x="35631" y="33371"/>
                  </a:cubicBezTo>
                  <a:cubicBezTo>
                    <a:pt x="35083" y="34443"/>
                    <a:pt x="34398" y="35539"/>
                    <a:pt x="33371" y="36110"/>
                  </a:cubicBezTo>
                  <a:cubicBezTo>
                    <a:pt x="32846" y="36395"/>
                    <a:pt x="32218" y="36538"/>
                    <a:pt x="31551" y="36538"/>
                  </a:cubicBezTo>
                  <a:cubicBezTo>
                    <a:pt x="30883" y="36538"/>
                    <a:pt x="30175" y="36395"/>
                    <a:pt x="29491" y="36110"/>
                  </a:cubicBezTo>
                  <a:cubicBezTo>
                    <a:pt x="29454" y="36094"/>
                    <a:pt x="29416" y="36087"/>
                    <a:pt x="29379" y="36087"/>
                  </a:cubicBezTo>
                  <a:cubicBezTo>
                    <a:pt x="29253" y="36087"/>
                    <a:pt x="29133" y="36169"/>
                    <a:pt x="29080" y="36292"/>
                  </a:cubicBezTo>
                  <a:cubicBezTo>
                    <a:pt x="29011" y="36452"/>
                    <a:pt x="29080" y="36635"/>
                    <a:pt x="29240" y="36703"/>
                  </a:cubicBezTo>
                  <a:cubicBezTo>
                    <a:pt x="30016" y="37023"/>
                    <a:pt x="30792" y="37182"/>
                    <a:pt x="31545" y="37182"/>
                  </a:cubicBezTo>
                  <a:cubicBezTo>
                    <a:pt x="32321" y="37182"/>
                    <a:pt x="33051" y="37000"/>
                    <a:pt x="33668" y="36657"/>
                  </a:cubicBezTo>
                  <a:cubicBezTo>
                    <a:pt x="34855" y="35995"/>
                    <a:pt x="35585" y="34831"/>
                    <a:pt x="36201" y="33667"/>
                  </a:cubicBezTo>
                  <a:cubicBezTo>
                    <a:pt x="38027" y="30221"/>
                    <a:pt x="39283" y="26272"/>
                    <a:pt x="39968" y="21935"/>
                  </a:cubicBezTo>
                  <a:cubicBezTo>
                    <a:pt x="39990" y="21775"/>
                    <a:pt x="39876" y="21593"/>
                    <a:pt x="39716" y="21570"/>
                  </a:cubicBezTo>
                  <a:cubicBezTo>
                    <a:pt x="39701" y="21568"/>
                    <a:pt x="39686" y="21567"/>
                    <a:pt x="39670" y="215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8"/>
            <p:cNvSpPr/>
            <p:nvPr/>
          </p:nvSpPr>
          <p:spPr>
            <a:xfrm flipH="1">
              <a:off x="1729477" y="2957156"/>
              <a:ext cx="789464" cy="423822"/>
            </a:xfrm>
            <a:custGeom>
              <a:avLst/>
              <a:gdLst/>
              <a:ahLst/>
              <a:cxnLst/>
              <a:rect l="l" t="t" r="r" b="b"/>
              <a:pathLst>
                <a:path w="39419" h="21162" extrusionOk="0">
                  <a:moveTo>
                    <a:pt x="1659" y="2756"/>
                  </a:moveTo>
                  <a:cubicBezTo>
                    <a:pt x="1476" y="2756"/>
                    <a:pt x="1292" y="2788"/>
                    <a:pt x="1119" y="2853"/>
                  </a:cubicBezTo>
                  <a:cubicBezTo>
                    <a:pt x="457" y="3082"/>
                    <a:pt x="0" y="3789"/>
                    <a:pt x="46" y="4474"/>
                  </a:cubicBezTo>
                  <a:lnTo>
                    <a:pt x="46" y="4611"/>
                  </a:lnTo>
                  <a:lnTo>
                    <a:pt x="2922" y="5387"/>
                  </a:lnTo>
                  <a:cubicBezTo>
                    <a:pt x="3378" y="4839"/>
                    <a:pt x="3401" y="4018"/>
                    <a:pt x="2990" y="3424"/>
                  </a:cubicBezTo>
                  <a:cubicBezTo>
                    <a:pt x="2687" y="3003"/>
                    <a:pt x="2173" y="2756"/>
                    <a:pt x="1659" y="2756"/>
                  </a:cubicBezTo>
                  <a:close/>
                  <a:moveTo>
                    <a:pt x="36041" y="0"/>
                  </a:moveTo>
                  <a:cubicBezTo>
                    <a:pt x="33759" y="69"/>
                    <a:pt x="31522" y="1027"/>
                    <a:pt x="29879" y="2625"/>
                  </a:cubicBezTo>
                  <a:cubicBezTo>
                    <a:pt x="29879" y="2899"/>
                    <a:pt x="30563" y="3264"/>
                    <a:pt x="30906" y="3652"/>
                  </a:cubicBezTo>
                  <a:cubicBezTo>
                    <a:pt x="30967" y="3734"/>
                    <a:pt x="31046" y="3816"/>
                    <a:pt x="31144" y="3816"/>
                  </a:cubicBezTo>
                  <a:cubicBezTo>
                    <a:pt x="31156" y="3816"/>
                    <a:pt x="31168" y="3815"/>
                    <a:pt x="31180" y="3812"/>
                  </a:cubicBezTo>
                  <a:cubicBezTo>
                    <a:pt x="31248" y="3812"/>
                    <a:pt x="31317" y="3767"/>
                    <a:pt x="31362" y="3721"/>
                  </a:cubicBezTo>
                  <a:cubicBezTo>
                    <a:pt x="32138" y="3059"/>
                    <a:pt x="32891" y="2351"/>
                    <a:pt x="33827" y="1963"/>
                  </a:cubicBezTo>
                  <a:cubicBezTo>
                    <a:pt x="34263" y="1783"/>
                    <a:pt x="34743" y="1676"/>
                    <a:pt x="35213" y="1676"/>
                  </a:cubicBezTo>
                  <a:cubicBezTo>
                    <a:pt x="35752" y="1676"/>
                    <a:pt x="36276" y="1817"/>
                    <a:pt x="36703" y="2146"/>
                  </a:cubicBezTo>
                  <a:cubicBezTo>
                    <a:pt x="37251" y="2557"/>
                    <a:pt x="37571" y="3219"/>
                    <a:pt x="37708" y="3903"/>
                  </a:cubicBezTo>
                  <a:cubicBezTo>
                    <a:pt x="37867" y="4565"/>
                    <a:pt x="37845" y="5273"/>
                    <a:pt x="37845" y="5958"/>
                  </a:cubicBezTo>
                  <a:cubicBezTo>
                    <a:pt x="37845" y="6049"/>
                    <a:pt x="37867" y="6186"/>
                    <a:pt x="37936" y="6232"/>
                  </a:cubicBezTo>
                  <a:cubicBezTo>
                    <a:pt x="37982" y="6277"/>
                    <a:pt x="38050" y="6277"/>
                    <a:pt x="38096" y="6277"/>
                  </a:cubicBezTo>
                  <a:cubicBezTo>
                    <a:pt x="38415" y="6323"/>
                    <a:pt x="38712" y="6369"/>
                    <a:pt x="39054" y="6414"/>
                  </a:cubicBezTo>
                  <a:cubicBezTo>
                    <a:pt x="39058" y="6415"/>
                    <a:pt x="39061" y="6415"/>
                    <a:pt x="39064" y="6415"/>
                  </a:cubicBezTo>
                  <a:cubicBezTo>
                    <a:pt x="39419" y="6415"/>
                    <a:pt x="39364" y="2589"/>
                    <a:pt x="38255" y="1119"/>
                  </a:cubicBezTo>
                  <a:cubicBezTo>
                    <a:pt x="37936" y="662"/>
                    <a:pt x="37525" y="274"/>
                    <a:pt x="37000" y="92"/>
                  </a:cubicBezTo>
                  <a:cubicBezTo>
                    <a:pt x="36703" y="0"/>
                    <a:pt x="36361" y="0"/>
                    <a:pt x="36041" y="0"/>
                  </a:cubicBezTo>
                  <a:close/>
                  <a:moveTo>
                    <a:pt x="25799" y="18857"/>
                  </a:moveTo>
                  <a:cubicBezTo>
                    <a:pt x="25771" y="18857"/>
                    <a:pt x="25746" y="18863"/>
                    <a:pt x="25724" y="18877"/>
                  </a:cubicBezTo>
                  <a:cubicBezTo>
                    <a:pt x="25679" y="18922"/>
                    <a:pt x="25656" y="18968"/>
                    <a:pt x="25633" y="19037"/>
                  </a:cubicBezTo>
                  <a:cubicBezTo>
                    <a:pt x="25610" y="19059"/>
                    <a:pt x="25565" y="19105"/>
                    <a:pt x="25542" y="19128"/>
                  </a:cubicBezTo>
                  <a:cubicBezTo>
                    <a:pt x="25450" y="19242"/>
                    <a:pt x="25382" y="19356"/>
                    <a:pt x="25291" y="19470"/>
                  </a:cubicBezTo>
                  <a:cubicBezTo>
                    <a:pt x="25268" y="19470"/>
                    <a:pt x="25245" y="19493"/>
                    <a:pt x="25245" y="19516"/>
                  </a:cubicBezTo>
                  <a:cubicBezTo>
                    <a:pt x="25245" y="19562"/>
                    <a:pt x="25268" y="19607"/>
                    <a:pt x="25291" y="19630"/>
                  </a:cubicBezTo>
                  <a:cubicBezTo>
                    <a:pt x="25428" y="19790"/>
                    <a:pt x="25610" y="19881"/>
                    <a:pt x="25724" y="20041"/>
                  </a:cubicBezTo>
                  <a:cubicBezTo>
                    <a:pt x="25793" y="20109"/>
                    <a:pt x="25861" y="20201"/>
                    <a:pt x="25953" y="20201"/>
                  </a:cubicBezTo>
                  <a:cubicBezTo>
                    <a:pt x="26044" y="20201"/>
                    <a:pt x="26112" y="20155"/>
                    <a:pt x="26158" y="20087"/>
                  </a:cubicBezTo>
                  <a:cubicBezTo>
                    <a:pt x="26386" y="19858"/>
                    <a:pt x="26546" y="19562"/>
                    <a:pt x="26637" y="19265"/>
                  </a:cubicBezTo>
                  <a:cubicBezTo>
                    <a:pt x="26660" y="19242"/>
                    <a:pt x="26660" y="19196"/>
                    <a:pt x="26660" y="19151"/>
                  </a:cubicBezTo>
                  <a:cubicBezTo>
                    <a:pt x="26660" y="19105"/>
                    <a:pt x="26592" y="19037"/>
                    <a:pt x="26546" y="19014"/>
                  </a:cubicBezTo>
                  <a:cubicBezTo>
                    <a:pt x="26478" y="18991"/>
                    <a:pt x="26409" y="18991"/>
                    <a:pt x="26341" y="18991"/>
                  </a:cubicBezTo>
                  <a:cubicBezTo>
                    <a:pt x="26227" y="18968"/>
                    <a:pt x="26112" y="18945"/>
                    <a:pt x="25998" y="18900"/>
                  </a:cubicBezTo>
                  <a:cubicBezTo>
                    <a:pt x="25935" y="18884"/>
                    <a:pt x="25861" y="18857"/>
                    <a:pt x="25799" y="18857"/>
                  </a:cubicBezTo>
                  <a:close/>
                  <a:moveTo>
                    <a:pt x="27824" y="19813"/>
                  </a:moveTo>
                  <a:cubicBezTo>
                    <a:pt x="27733" y="19813"/>
                    <a:pt x="27664" y="19881"/>
                    <a:pt x="27619" y="19927"/>
                  </a:cubicBezTo>
                  <a:cubicBezTo>
                    <a:pt x="27413" y="20178"/>
                    <a:pt x="27254" y="20452"/>
                    <a:pt x="27140" y="20749"/>
                  </a:cubicBezTo>
                  <a:cubicBezTo>
                    <a:pt x="27140" y="20794"/>
                    <a:pt x="27140" y="20840"/>
                    <a:pt x="27140" y="20863"/>
                  </a:cubicBezTo>
                  <a:cubicBezTo>
                    <a:pt x="27140" y="20931"/>
                    <a:pt x="27208" y="20977"/>
                    <a:pt x="27254" y="21000"/>
                  </a:cubicBezTo>
                  <a:cubicBezTo>
                    <a:pt x="27322" y="21022"/>
                    <a:pt x="27391" y="21022"/>
                    <a:pt x="27459" y="21045"/>
                  </a:cubicBezTo>
                  <a:cubicBezTo>
                    <a:pt x="27573" y="21045"/>
                    <a:pt x="27687" y="21068"/>
                    <a:pt x="27801" y="21114"/>
                  </a:cubicBezTo>
                  <a:cubicBezTo>
                    <a:pt x="27858" y="21142"/>
                    <a:pt x="27923" y="21161"/>
                    <a:pt x="27981" y="21161"/>
                  </a:cubicBezTo>
                  <a:cubicBezTo>
                    <a:pt x="28016" y="21161"/>
                    <a:pt x="28049" y="21154"/>
                    <a:pt x="28075" y="21137"/>
                  </a:cubicBezTo>
                  <a:cubicBezTo>
                    <a:pt x="28121" y="21091"/>
                    <a:pt x="28144" y="21045"/>
                    <a:pt x="28167" y="20977"/>
                  </a:cubicBezTo>
                  <a:cubicBezTo>
                    <a:pt x="28189" y="20931"/>
                    <a:pt x="28235" y="20908"/>
                    <a:pt x="28258" y="20863"/>
                  </a:cubicBezTo>
                  <a:cubicBezTo>
                    <a:pt x="28349" y="20771"/>
                    <a:pt x="28395" y="20634"/>
                    <a:pt x="28486" y="20543"/>
                  </a:cubicBezTo>
                  <a:cubicBezTo>
                    <a:pt x="28509" y="20520"/>
                    <a:pt x="28532" y="20497"/>
                    <a:pt x="28532" y="20475"/>
                  </a:cubicBezTo>
                  <a:cubicBezTo>
                    <a:pt x="28555" y="20452"/>
                    <a:pt x="28532" y="20406"/>
                    <a:pt x="28509" y="20383"/>
                  </a:cubicBezTo>
                  <a:cubicBezTo>
                    <a:pt x="28372" y="20224"/>
                    <a:pt x="28189" y="20132"/>
                    <a:pt x="28053" y="19972"/>
                  </a:cubicBezTo>
                  <a:cubicBezTo>
                    <a:pt x="27984" y="19904"/>
                    <a:pt x="27916" y="19813"/>
                    <a:pt x="27824" y="198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6" name="Google Shape;716;p38"/>
          <p:cNvGrpSpPr/>
          <p:nvPr/>
        </p:nvGrpSpPr>
        <p:grpSpPr>
          <a:xfrm>
            <a:off x="5452632" y="4136818"/>
            <a:ext cx="355216" cy="305683"/>
            <a:chOff x="2581492" y="1663973"/>
            <a:chExt cx="447094" cy="384748"/>
          </a:xfrm>
        </p:grpSpPr>
        <p:sp>
          <p:nvSpPr>
            <p:cNvPr id="717" name="Google Shape;717;p38"/>
            <p:cNvSpPr/>
            <p:nvPr/>
          </p:nvSpPr>
          <p:spPr>
            <a:xfrm flipH="1">
              <a:off x="2581492" y="1663973"/>
              <a:ext cx="447094" cy="384748"/>
            </a:xfrm>
            <a:custGeom>
              <a:avLst/>
              <a:gdLst/>
              <a:ahLst/>
              <a:cxnLst/>
              <a:rect l="l" t="t" r="r" b="b"/>
              <a:pathLst>
                <a:path w="22324" h="19211" extrusionOk="0">
                  <a:moveTo>
                    <a:pt x="17667" y="1"/>
                  </a:moveTo>
                  <a:cubicBezTo>
                    <a:pt x="17065" y="1"/>
                    <a:pt x="16463" y="115"/>
                    <a:pt x="15909" y="347"/>
                  </a:cubicBezTo>
                  <a:cubicBezTo>
                    <a:pt x="14973" y="735"/>
                    <a:pt x="14197" y="1443"/>
                    <a:pt x="13444" y="2105"/>
                  </a:cubicBezTo>
                  <a:cubicBezTo>
                    <a:pt x="10020" y="5140"/>
                    <a:pt x="6505" y="8085"/>
                    <a:pt x="2944" y="10938"/>
                  </a:cubicBezTo>
                  <a:cubicBezTo>
                    <a:pt x="2283" y="11440"/>
                    <a:pt x="1643" y="11965"/>
                    <a:pt x="1164" y="12627"/>
                  </a:cubicBezTo>
                  <a:cubicBezTo>
                    <a:pt x="0" y="14293"/>
                    <a:pt x="297" y="16827"/>
                    <a:pt x="1826" y="18174"/>
                  </a:cubicBezTo>
                  <a:cubicBezTo>
                    <a:pt x="2610" y="18875"/>
                    <a:pt x="3686" y="19211"/>
                    <a:pt x="4730" y="19211"/>
                  </a:cubicBezTo>
                  <a:cubicBezTo>
                    <a:pt x="5690" y="19211"/>
                    <a:pt x="6625" y="18926"/>
                    <a:pt x="7281" y="18379"/>
                  </a:cubicBezTo>
                  <a:cubicBezTo>
                    <a:pt x="11230" y="15115"/>
                    <a:pt x="15179" y="11874"/>
                    <a:pt x="19128" y="8610"/>
                  </a:cubicBezTo>
                  <a:cubicBezTo>
                    <a:pt x="20178" y="7742"/>
                    <a:pt x="21273" y="6829"/>
                    <a:pt x="21753" y="5551"/>
                  </a:cubicBezTo>
                  <a:cubicBezTo>
                    <a:pt x="22323" y="4022"/>
                    <a:pt x="21821" y="2127"/>
                    <a:pt x="20566" y="1055"/>
                  </a:cubicBezTo>
                  <a:cubicBezTo>
                    <a:pt x="19780" y="356"/>
                    <a:pt x="18725" y="1"/>
                    <a:pt x="17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8"/>
            <p:cNvSpPr/>
            <p:nvPr/>
          </p:nvSpPr>
          <p:spPr>
            <a:xfrm flipH="1">
              <a:off x="2584239" y="1703363"/>
              <a:ext cx="418294" cy="345354"/>
            </a:xfrm>
            <a:custGeom>
              <a:avLst/>
              <a:gdLst/>
              <a:ahLst/>
              <a:cxnLst/>
              <a:rect l="l" t="t" r="r" b="b"/>
              <a:pathLst>
                <a:path w="20886" h="17244" extrusionOk="0">
                  <a:moveTo>
                    <a:pt x="20041" y="1"/>
                  </a:moveTo>
                  <a:cubicBezTo>
                    <a:pt x="20041" y="23"/>
                    <a:pt x="20223" y="1827"/>
                    <a:pt x="17370" y="4360"/>
                  </a:cubicBezTo>
                  <a:cubicBezTo>
                    <a:pt x="14494" y="6917"/>
                    <a:pt x="5661" y="13924"/>
                    <a:pt x="4337" y="14677"/>
                  </a:cubicBezTo>
                  <a:cubicBezTo>
                    <a:pt x="3328" y="15251"/>
                    <a:pt x="2002" y="15785"/>
                    <a:pt x="923" y="15785"/>
                  </a:cubicBezTo>
                  <a:cubicBezTo>
                    <a:pt x="585" y="15785"/>
                    <a:pt x="272" y="15733"/>
                    <a:pt x="0" y="15613"/>
                  </a:cubicBezTo>
                  <a:lnTo>
                    <a:pt x="0" y="15613"/>
                  </a:lnTo>
                  <a:cubicBezTo>
                    <a:pt x="137" y="15819"/>
                    <a:pt x="320" y="16024"/>
                    <a:pt x="525" y="16207"/>
                  </a:cubicBezTo>
                  <a:cubicBezTo>
                    <a:pt x="1309" y="16908"/>
                    <a:pt x="2385" y="17244"/>
                    <a:pt x="3429" y="17244"/>
                  </a:cubicBezTo>
                  <a:cubicBezTo>
                    <a:pt x="4389" y="17244"/>
                    <a:pt x="5324" y="16959"/>
                    <a:pt x="5980" y="16412"/>
                  </a:cubicBezTo>
                  <a:cubicBezTo>
                    <a:pt x="9929" y="13148"/>
                    <a:pt x="13878" y="9907"/>
                    <a:pt x="17827" y="6643"/>
                  </a:cubicBezTo>
                  <a:cubicBezTo>
                    <a:pt x="18877" y="5775"/>
                    <a:pt x="19972" y="4862"/>
                    <a:pt x="20452" y="3584"/>
                  </a:cubicBezTo>
                  <a:cubicBezTo>
                    <a:pt x="20885" y="2420"/>
                    <a:pt x="20703" y="1051"/>
                    <a:pt x="200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8"/>
            <p:cNvSpPr/>
            <p:nvPr/>
          </p:nvSpPr>
          <p:spPr>
            <a:xfrm flipH="1">
              <a:off x="2754289" y="1801187"/>
              <a:ext cx="274297" cy="247520"/>
            </a:xfrm>
            <a:custGeom>
              <a:avLst/>
              <a:gdLst/>
              <a:ahLst/>
              <a:cxnLst/>
              <a:rect l="l" t="t" r="r" b="b"/>
              <a:pathLst>
                <a:path w="13696" h="12359" extrusionOk="0">
                  <a:moveTo>
                    <a:pt x="7920" y="0"/>
                  </a:moveTo>
                  <a:cubicBezTo>
                    <a:pt x="6277" y="1370"/>
                    <a:pt x="4611" y="2739"/>
                    <a:pt x="2944" y="4086"/>
                  </a:cubicBezTo>
                  <a:cubicBezTo>
                    <a:pt x="2283" y="4588"/>
                    <a:pt x="1643" y="5113"/>
                    <a:pt x="1164" y="5775"/>
                  </a:cubicBezTo>
                  <a:cubicBezTo>
                    <a:pt x="0" y="7441"/>
                    <a:pt x="297" y="9975"/>
                    <a:pt x="1826" y="11322"/>
                  </a:cubicBezTo>
                  <a:cubicBezTo>
                    <a:pt x="2610" y="12023"/>
                    <a:pt x="3686" y="12359"/>
                    <a:pt x="4730" y="12359"/>
                  </a:cubicBezTo>
                  <a:cubicBezTo>
                    <a:pt x="5690" y="12359"/>
                    <a:pt x="6625" y="12074"/>
                    <a:pt x="7281" y="11527"/>
                  </a:cubicBezTo>
                  <a:cubicBezTo>
                    <a:pt x="9381" y="9792"/>
                    <a:pt x="11481" y="8080"/>
                    <a:pt x="13581" y="6346"/>
                  </a:cubicBezTo>
                  <a:cubicBezTo>
                    <a:pt x="13695" y="4771"/>
                    <a:pt x="13170" y="3150"/>
                    <a:pt x="12120" y="1986"/>
                  </a:cubicBezTo>
                  <a:cubicBezTo>
                    <a:pt x="11070" y="799"/>
                    <a:pt x="9518" y="69"/>
                    <a:pt x="79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8"/>
            <p:cNvSpPr/>
            <p:nvPr/>
          </p:nvSpPr>
          <p:spPr>
            <a:xfrm flipH="1">
              <a:off x="2755214" y="1880708"/>
              <a:ext cx="247320" cy="167991"/>
            </a:xfrm>
            <a:custGeom>
              <a:avLst/>
              <a:gdLst/>
              <a:ahLst/>
              <a:cxnLst/>
              <a:rect l="l" t="t" r="r" b="b"/>
              <a:pathLst>
                <a:path w="12349" h="8388" extrusionOk="0">
                  <a:moveTo>
                    <a:pt x="11961" y="1"/>
                  </a:moveTo>
                  <a:cubicBezTo>
                    <a:pt x="8651" y="2649"/>
                    <a:pt x="5136" y="5365"/>
                    <a:pt x="4337" y="5821"/>
                  </a:cubicBezTo>
                  <a:cubicBezTo>
                    <a:pt x="3328" y="6395"/>
                    <a:pt x="2002" y="6929"/>
                    <a:pt x="923" y="6929"/>
                  </a:cubicBezTo>
                  <a:cubicBezTo>
                    <a:pt x="585" y="6929"/>
                    <a:pt x="272" y="6877"/>
                    <a:pt x="0" y="6757"/>
                  </a:cubicBezTo>
                  <a:lnTo>
                    <a:pt x="0" y="6757"/>
                  </a:lnTo>
                  <a:cubicBezTo>
                    <a:pt x="69" y="6871"/>
                    <a:pt x="160" y="6963"/>
                    <a:pt x="228" y="7054"/>
                  </a:cubicBezTo>
                  <a:lnTo>
                    <a:pt x="251" y="7077"/>
                  </a:lnTo>
                  <a:cubicBezTo>
                    <a:pt x="320" y="7168"/>
                    <a:pt x="411" y="7259"/>
                    <a:pt x="525" y="7351"/>
                  </a:cubicBezTo>
                  <a:cubicBezTo>
                    <a:pt x="1309" y="8052"/>
                    <a:pt x="2385" y="8388"/>
                    <a:pt x="3429" y="8388"/>
                  </a:cubicBezTo>
                  <a:cubicBezTo>
                    <a:pt x="4389" y="8388"/>
                    <a:pt x="5324" y="8103"/>
                    <a:pt x="5980" y="7556"/>
                  </a:cubicBezTo>
                  <a:cubicBezTo>
                    <a:pt x="8080" y="5821"/>
                    <a:pt x="10180" y="4109"/>
                    <a:pt x="12280" y="2375"/>
                  </a:cubicBezTo>
                  <a:cubicBezTo>
                    <a:pt x="12349" y="1576"/>
                    <a:pt x="12234" y="754"/>
                    <a:pt x="11961" y="1"/>
                  </a:cubicBezTo>
                  <a:close/>
                </a:path>
              </a:pathLst>
            </a:custGeom>
            <a:solidFill>
              <a:srgbClr val="191919">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 name="Google Shape;721;p38"/>
          <p:cNvGrpSpPr/>
          <p:nvPr/>
        </p:nvGrpSpPr>
        <p:grpSpPr>
          <a:xfrm rot="2519054" flipH="1">
            <a:off x="8167234" y="442363"/>
            <a:ext cx="406843" cy="401382"/>
            <a:chOff x="8167224" y="612742"/>
            <a:chExt cx="406859" cy="401398"/>
          </a:xfrm>
        </p:grpSpPr>
        <p:sp>
          <p:nvSpPr>
            <p:cNvPr id="722" name="Google Shape;722;p38"/>
            <p:cNvSpPr/>
            <p:nvPr/>
          </p:nvSpPr>
          <p:spPr>
            <a:xfrm flipH="1">
              <a:off x="8198311" y="612742"/>
              <a:ext cx="336021" cy="356970"/>
            </a:xfrm>
            <a:custGeom>
              <a:avLst/>
              <a:gdLst/>
              <a:ahLst/>
              <a:cxnLst/>
              <a:rect l="l" t="t" r="r" b="b"/>
              <a:pathLst>
                <a:path w="16778" h="17824" extrusionOk="0">
                  <a:moveTo>
                    <a:pt x="8757" y="0"/>
                  </a:moveTo>
                  <a:cubicBezTo>
                    <a:pt x="7465" y="0"/>
                    <a:pt x="6167" y="257"/>
                    <a:pt x="4954" y="710"/>
                  </a:cubicBezTo>
                  <a:cubicBezTo>
                    <a:pt x="3448" y="1281"/>
                    <a:pt x="1987" y="2171"/>
                    <a:pt x="1142" y="3541"/>
                  </a:cubicBezTo>
                  <a:cubicBezTo>
                    <a:pt x="663" y="4317"/>
                    <a:pt x="389" y="5207"/>
                    <a:pt x="229" y="6120"/>
                  </a:cubicBezTo>
                  <a:cubicBezTo>
                    <a:pt x="1" y="7489"/>
                    <a:pt x="1" y="8904"/>
                    <a:pt x="24" y="10297"/>
                  </a:cubicBezTo>
                  <a:cubicBezTo>
                    <a:pt x="47" y="12556"/>
                    <a:pt x="69" y="14839"/>
                    <a:pt x="115" y="17099"/>
                  </a:cubicBezTo>
                  <a:cubicBezTo>
                    <a:pt x="2742" y="17595"/>
                    <a:pt x="5402" y="17824"/>
                    <a:pt x="8063" y="17824"/>
                  </a:cubicBezTo>
                  <a:cubicBezTo>
                    <a:pt x="10789" y="17824"/>
                    <a:pt x="13515" y="17583"/>
                    <a:pt x="16207" y="17144"/>
                  </a:cubicBezTo>
                  <a:cubicBezTo>
                    <a:pt x="16298" y="17144"/>
                    <a:pt x="16390" y="17122"/>
                    <a:pt x="16458" y="17053"/>
                  </a:cubicBezTo>
                  <a:cubicBezTo>
                    <a:pt x="16526" y="16985"/>
                    <a:pt x="16526" y="16870"/>
                    <a:pt x="16526" y="16779"/>
                  </a:cubicBezTo>
                  <a:cubicBezTo>
                    <a:pt x="16709" y="13721"/>
                    <a:pt x="16778" y="10639"/>
                    <a:pt x="16481" y="7603"/>
                  </a:cubicBezTo>
                  <a:cubicBezTo>
                    <a:pt x="16367" y="6302"/>
                    <a:pt x="16161" y="5001"/>
                    <a:pt x="15568" y="3837"/>
                  </a:cubicBezTo>
                  <a:cubicBezTo>
                    <a:pt x="14655" y="2034"/>
                    <a:pt x="12874" y="756"/>
                    <a:pt x="10911" y="254"/>
                  </a:cubicBezTo>
                  <a:cubicBezTo>
                    <a:pt x="10206" y="81"/>
                    <a:pt x="9482" y="0"/>
                    <a:pt x="87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8"/>
            <p:cNvSpPr/>
            <p:nvPr/>
          </p:nvSpPr>
          <p:spPr>
            <a:xfrm flipH="1">
              <a:off x="8284258" y="712889"/>
              <a:ext cx="165507" cy="165507"/>
            </a:xfrm>
            <a:custGeom>
              <a:avLst/>
              <a:gdLst/>
              <a:ahLst/>
              <a:cxnLst/>
              <a:rect l="l" t="t" r="r" b="b"/>
              <a:pathLst>
                <a:path w="8264" h="8264" extrusionOk="0">
                  <a:moveTo>
                    <a:pt x="2101" y="0"/>
                  </a:moveTo>
                  <a:lnTo>
                    <a:pt x="2101" y="2100"/>
                  </a:lnTo>
                  <a:lnTo>
                    <a:pt x="1" y="2100"/>
                  </a:lnTo>
                  <a:lnTo>
                    <a:pt x="1" y="6140"/>
                  </a:lnTo>
                  <a:lnTo>
                    <a:pt x="2101" y="6140"/>
                  </a:lnTo>
                  <a:lnTo>
                    <a:pt x="2101" y="8263"/>
                  </a:lnTo>
                  <a:lnTo>
                    <a:pt x="6141" y="8263"/>
                  </a:lnTo>
                  <a:lnTo>
                    <a:pt x="6141" y="6140"/>
                  </a:lnTo>
                  <a:lnTo>
                    <a:pt x="8263" y="6140"/>
                  </a:lnTo>
                  <a:lnTo>
                    <a:pt x="8263" y="2100"/>
                  </a:lnTo>
                  <a:lnTo>
                    <a:pt x="6141" y="2100"/>
                  </a:lnTo>
                  <a:lnTo>
                    <a:pt x="61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8"/>
            <p:cNvSpPr/>
            <p:nvPr/>
          </p:nvSpPr>
          <p:spPr>
            <a:xfrm flipH="1">
              <a:off x="8167224" y="940057"/>
              <a:ext cx="406859" cy="74082"/>
            </a:xfrm>
            <a:custGeom>
              <a:avLst/>
              <a:gdLst/>
              <a:ahLst/>
              <a:cxnLst/>
              <a:rect l="l" t="t" r="r" b="b"/>
              <a:pathLst>
                <a:path w="20315" h="3699" extrusionOk="0">
                  <a:moveTo>
                    <a:pt x="17325" y="0"/>
                  </a:moveTo>
                  <a:cubicBezTo>
                    <a:pt x="12554" y="69"/>
                    <a:pt x="7806" y="160"/>
                    <a:pt x="3059" y="229"/>
                  </a:cubicBezTo>
                  <a:cubicBezTo>
                    <a:pt x="2237" y="229"/>
                    <a:pt x="1461" y="411"/>
                    <a:pt x="845" y="868"/>
                  </a:cubicBezTo>
                  <a:cubicBezTo>
                    <a:pt x="548" y="1073"/>
                    <a:pt x="297" y="1370"/>
                    <a:pt x="183" y="1712"/>
                  </a:cubicBezTo>
                  <a:cubicBezTo>
                    <a:pt x="0" y="2374"/>
                    <a:pt x="479" y="3082"/>
                    <a:pt x="1073" y="3379"/>
                  </a:cubicBezTo>
                  <a:cubicBezTo>
                    <a:pt x="1689" y="3675"/>
                    <a:pt x="2420" y="3698"/>
                    <a:pt x="3104" y="3698"/>
                  </a:cubicBezTo>
                  <a:lnTo>
                    <a:pt x="14905" y="3675"/>
                  </a:lnTo>
                  <a:cubicBezTo>
                    <a:pt x="15955" y="3675"/>
                    <a:pt x="17005" y="3675"/>
                    <a:pt x="18078" y="3630"/>
                  </a:cubicBezTo>
                  <a:cubicBezTo>
                    <a:pt x="18420" y="3630"/>
                    <a:pt x="18763" y="3607"/>
                    <a:pt x="19082" y="3493"/>
                  </a:cubicBezTo>
                  <a:cubicBezTo>
                    <a:pt x="19676" y="3287"/>
                    <a:pt x="20109" y="2740"/>
                    <a:pt x="20201" y="2123"/>
                  </a:cubicBezTo>
                  <a:cubicBezTo>
                    <a:pt x="20315" y="1507"/>
                    <a:pt x="20041" y="868"/>
                    <a:pt x="19561" y="480"/>
                  </a:cubicBezTo>
                  <a:cubicBezTo>
                    <a:pt x="18945" y="0"/>
                    <a:pt x="18101" y="0"/>
                    <a:pt x="17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5" name="Google Shape;725;p38"/>
          <p:cNvGrpSpPr/>
          <p:nvPr/>
        </p:nvGrpSpPr>
        <p:grpSpPr>
          <a:xfrm rot="10145385" flipH="1">
            <a:off x="7640890" y="4188905"/>
            <a:ext cx="1140331" cy="595198"/>
            <a:chOff x="1362021" y="1108808"/>
            <a:chExt cx="986885" cy="515106"/>
          </a:xfrm>
        </p:grpSpPr>
        <p:sp>
          <p:nvSpPr>
            <p:cNvPr id="726" name="Google Shape;726;p38"/>
            <p:cNvSpPr/>
            <p:nvPr/>
          </p:nvSpPr>
          <p:spPr>
            <a:xfrm flipH="1">
              <a:off x="1362021" y="1108808"/>
              <a:ext cx="147683" cy="70196"/>
            </a:xfrm>
            <a:custGeom>
              <a:avLst/>
              <a:gdLst/>
              <a:ahLst/>
              <a:cxnLst/>
              <a:rect l="l" t="t" r="r" b="b"/>
              <a:pathLst>
                <a:path w="7374" h="3505" extrusionOk="0">
                  <a:moveTo>
                    <a:pt x="7141" y="0"/>
                  </a:moveTo>
                  <a:cubicBezTo>
                    <a:pt x="7112" y="0"/>
                    <a:pt x="7083" y="6"/>
                    <a:pt x="7054" y="18"/>
                  </a:cubicBezTo>
                  <a:cubicBezTo>
                    <a:pt x="4748" y="999"/>
                    <a:pt x="2420" y="2026"/>
                    <a:pt x="137" y="3099"/>
                  </a:cubicBezTo>
                  <a:cubicBezTo>
                    <a:pt x="46" y="3145"/>
                    <a:pt x="1" y="3282"/>
                    <a:pt x="46" y="3373"/>
                  </a:cubicBezTo>
                  <a:cubicBezTo>
                    <a:pt x="69" y="3442"/>
                    <a:pt x="115" y="3464"/>
                    <a:pt x="160" y="3487"/>
                  </a:cubicBezTo>
                  <a:cubicBezTo>
                    <a:pt x="183" y="3499"/>
                    <a:pt x="212" y="3504"/>
                    <a:pt x="240" y="3504"/>
                  </a:cubicBezTo>
                  <a:cubicBezTo>
                    <a:pt x="269" y="3504"/>
                    <a:pt x="297" y="3499"/>
                    <a:pt x="320" y="3487"/>
                  </a:cubicBezTo>
                  <a:cubicBezTo>
                    <a:pt x="2603" y="2414"/>
                    <a:pt x="4908" y="1387"/>
                    <a:pt x="7236" y="406"/>
                  </a:cubicBezTo>
                  <a:cubicBezTo>
                    <a:pt x="7327" y="360"/>
                    <a:pt x="7373" y="223"/>
                    <a:pt x="7327" y="132"/>
                  </a:cubicBezTo>
                  <a:cubicBezTo>
                    <a:pt x="7294" y="47"/>
                    <a:pt x="7222" y="0"/>
                    <a:pt x="7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8"/>
            <p:cNvSpPr/>
            <p:nvPr/>
          </p:nvSpPr>
          <p:spPr>
            <a:xfrm flipH="1">
              <a:off x="1486309" y="1129214"/>
              <a:ext cx="604350" cy="382245"/>
            </a:xfrm>
            <a:custGeom>
              <a:avLst/>
              <a:gdLst/>
              <a:ahLst/>
              <a:cxnLst/>
              <a:rect l="l" t="t" r="r" b="b"/>
              <a:pathLst>
                <a:path w="30176" h="19086" extrusionOk="0">
                  <a:moveTo>
                    <a:pt x="25094" y="1"/>
                  </a:moveTo>
                  <a:cubicBezTo>
                    <a:pt x="25068" y="1"/>
                    <a:pt x="25043" y="1"/>
                    <a:pt x="25017" y="3"/>
                  </a:cubicBezTo>
                  <a:cubicBezTo>
                    <a:pt x="24698" y="26"/>
                    <a:pt x="24401" y="140"/>
                    <a:pt x="24127" y="254"/>
                  </a:cubicBezTo>
                  <a:cubicBezTo>
                    <a:pt x="16092" y="3655"/>
                    <a:pt x="8058" y="7056"/>
                    <a:pt x="1" y="10457"/>
                  </a:cubicBezTo>
                  <a:cubicBezTo>
                    <a:pt x="754" y="13333"/>
                    <a:pt x="1941" y="16278"/>
                    <a:pt x="3402" y="19085"/>
                  </a:cubicBezTo>
                  <a:cubicBezTo>
                    <a:pt x="11619" y="15136"/>
                    <a:pt x="19950" y="11461"/>
                    <a:pt x="28395" y="8015"/>
                  </a:cubicBezTo>
                  <a:cubicBezTo>
                    <a:pt x="28578" y="7946"/>
                    <a:pt x="28783" y="7855"/>
                    <a:pt x="28920" y="7718"/>
                  </a:cubicBezTo>
                  <a:cubicBezTo>
                    <a:pt x="29057" y="7535"/>
                    <a:pt x="29103" y="7330"/>
                    <a:pt x="29148" y="7125"/>
                  </a:cubicBezTo>
                  <a:cubicBezTo>
                    <a:pt x="29582" y="5367"/>
                    <a:pt x="29902" y="3587"/>
                    <a:pt x="30176" y="1806"/>
                  </a:cubicBezTo>
                  <a:cubicBezTo>
                    <a:pt x="28783" y="1281"/>
                    <a:pt x="27414" y="756"/>
                    <a:pt x="26044" y="231"/>
                  </a:cubicBezTo>
                  <a:cubicBezTo>
                    <a:pt x="25727" y="126"/>
                    <a:pt x="25411" y="1"/>
                    <a:pt x="250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8"/>
            <p:cNvSpPr/>
            <p:nvPr/>
          </p:nvSpPr>
          <p:spPr>
            <a:xfrm flipH="1">
              <a:off x="2048095" y="1364212"/>
              <a:ext cx="277501" cy="230416"/>
            </a:xfrm>
            <a:custGeom>
              <a:avLst/>
              <a:gdLst/>
              <a:ahLst/>
              <a:cxnLst/>
              <a:rect l="l" t="t" r="r" b="b"/>
              <a:pathLst>
                <a:path w="13856" h="11505" extrusionOk="0">
                  <a:moveTo>
                    <a:pt x="11253" y="0"/>
                  </a:moveTo>
                  <a:cubicBezTo>
                    <a:pt x="7510" y="1667"/>
                    <a:pt x="3744" y="3310"/>
                    <a:pt x="0" y="4976"/>
                  </a:cubicBezTo>
                  <a:cubicBezTo>
                    <a:pt x="639" y="7282"/>
                    <a:pt x="1621" y="9473"/>
                    <a:pt x="2853" y="11504"/>
                  </a:cubicBezTo>
                  <a:cubicBezTo>
                    <a:pt x="6528" y="9838"/>
                    <a:pt x="10203" y="8149"/>
                    <a:pt x="13855" y="6483"/>
                  </a:cubicBezTo>
                  <a:cubicBezTo>
                    <a:pt x="13467" y="4086"/>
                    <a:pt x="12554" y="1781"/>
                    <a:pt x="11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8"/>
            <p:cNvSpPr/>
            <p:nvPr/>
          </p:nvSpPr>
          <p:spPr>
            <a:xfrm flipH="1">
              <a:off x="1585522" y="1247464"/>
              <a:ext cx="350641" cy="192084"/>
            </a:xfrm>
            <a:custGeom>
              <a:avLst/>
              <a:gdLst/>
              <a:ahLst/>
              <a:cxnLst/>
              <a:rect l="l" t="t" r="r" b="b"/>
              <a:pathLst>
                <a:path w="17508" h="9591" extrusionOk="0">
                  <a:moveTo>
                    <a:pt x="16201" y="1"/>
                  </a:moveTo>
                  <a:cubicBezTo>
                    <a:pt x="16187" y="1"/>
                    <a:pt x="16173" y="4"/>
                    <a:pt x="16161" y="10"/>
                  </a:cubicBezTo>
                  <a:cubicBezTo>
                    <a:pt x="16115" y="33"/>
                    <a:pt x="16070" y="101"/>
                    <a:pt x="16115" y="147"/>
                  </a:cubicBezTo>
                  <a:lnTo>
                    <a:pt x="17302" y="2795"/>
                  </a:lnTo>
                  <a:cubicBezTo>
                    <a:pt x="17302" y="2817"/>
                    <a:pt x="17325" y="2840"/>
                    <a:pt x="17348" y="2840"/>
                  </a:cubicBezTo>
                  <a:cubicBezTo>
                    <a:pt x="17359" y="2852"/>
                    <a:pt x="17376" y="2857"/>
                    <a:pt x="17393" y="2857"/>
                  </a:cubicBezTo>
                  <a:cubicBezTo>
                    <a:pt x="17410" y="2857"/>
                    <a:pt x="17428" y="2852"/>
                    <a:pt x="17439" y="2840"/>
                  </a:cubicBezTo>
                  <a:cubicBezTo>
                    <a:pt x="17485" y="2817"/>
                    <a:pt x="17508" y="2772"/>
                    <a:pt x="17485" y="2703"/>
                  </a:cubicBezTo>
                  <a:lnTo>
                    <a:pt x="16298" y="56"/>
                  </a:lnTo>
                  <a:cubicBezTo>
                    <a:pt x="16281" y="22"/>
                    <a:pt x="16240" y="1"/>
                    <a:pt x="16201" y="1"/>
                  </a:cubicBezTo>
                  <a:close/>
                  <a:moveTo>
                    <a:pt x="11858" y="1503"/>
                  </a:moveTo>
                  <a:cubicBezTo>
                    <a:pt x="11838" y="1503"/>
                    <a:pt x="11818" y="1508"/>
                    <a:pt x="11801" y="1516"/>
                  </a:cubicBezTo>
                  <a:cubicBezTo>
                    <a:pt x="11756" y="1539"/>
                    <a:pt x="11733" y="1608"/>
                    <a:pt x="11778" y="1653"/>
                  </a:cubicBezTo>
                  <a:cubicBezTo>
                    <a:pt x="12281" y="2498"/>
                    <a:pt x="12691" y="3365"/>
                    <a:pt x="13011" y="4301"/>
                  </a:cubicBezTo>
                  <a:cubicBezTo>
                    <a:pt x="13011" y="4324"/>
                    <a:pt x="13034" y="4347"/>
                    <a:pt x="13057" y="4369"/>
                  </a:cubicBezTo>
                  <a:lnTo>
                    <a:pt x="13148" y="4369"/>
                  </a:lnTo>
                  <a:cubicBezTo>
                    <a:pt x="13194" y="4347"/>
                    <a:pt x="13216" y="4278"/>
                    <a:pt x="13194" y="4233"/>
                  </a:cubicBezTo>
                  <a:cubicBezTo>
                    <a:pt x="12897" y="3297"/>
                    <a:pt x="12463" y="2384"/>
                    <a:pt x="11961" y="1562"/>
                  </a:cubicBezTo>
                  <a:cubicBezTo>
                    <a:pt x="11932" y="1519"/>
                    <a:pt x="11894" y="1503"/>
                    <a:pt x="11858" y="1503"/>
                  </a:cubicBezTo>
                  <a:close/>
                  <a:moveTo>
                    <a:pt x="8052" y="3265"/>
                  </a:moveTo>
                  <a:cubicBezTo>
                    <a:pt x="8038" y="3265"/>
                    <a:pt x="8024" y="3268"/>
                    <a:pt x="8012" y="3274"/>
                  </a:cubicBezTo>
                  <a:cubicBezTo>
                    <a:pt x="7944" y="3297"/>
                    <a:pt x="7921" y="3365"/>
                    <a:pt x="7944" y="3411"/>
                  </a:cubicBezTo>
                  <a:lnTo>
                    <a:pt x="9199" y="5967"/>
                  </a:lnTo>
                  <a:cubicBezTo>
                    <a:pt x="9199" y="5990"/>
                    <a:pt x="9222" y="6013"/>
                    <a:pt x="9245" y="6036"/>
                  </a:cubicBezTo>
                  <a:cubicBezTo>
                    <a:pt x="9268" y="6036"/>
                    <a:pt x="9313" y="6036"/>
                    <a:pt x="9336" y="6013"/>
                  </a:cubicBezTo>
                  <a:cubicBezTo>
                    <a:pt x="9382" y="5990"/>
                    <a:pt x="9405" y="5944"/>
                    <a:pt x="9382" y="5876"/>
                  </a:cubicBezTo>
                  <a:lnTo>
                    <a:pt x="8149" y="3320"/>
                  </a:lnTo>
                  <a:cubicBezTo>
                    <a:pt x="8132" y="3286"/>
                    <a:pt x="8091" y="3265"/>
                    <a:pt x="8052" y="3265"/>
                  </a:cubicBezTo>
                  <a:close/>
                  <a:moveTo>
                    <a:pt x="4068" y="4888"/>
                  </a:moveTo>
                  <a:cubicBezTo>
                    <a:pt x="4058" y="4888"/>
                    <a:pt x="4049" y="4890"/>
                    <a:pt x="4041" y="4894"/>
                  </a:cubicBezTo>
                  <a:cubicBezTo>
                    <a:pt x="3972" y="4917"/>
                    <a:pt x="3949" y="4986"/>
                    <a:pt x="3972" y="5031"/>
                  </a:cubicBezTo>
                  <a:lnTo>
                    <a:pt x="4976" y="7885"/>
                  </a:lnTo>
                  <a:cubicBezTo>
                    <a:pt x="4999" y="7907"/>
                    <a:pt x="5022" y="7930"/>
                    <a:pt x="5045" y="7953"/>
                  </a:cubicBezTo>
                  <a:lnTo>
                    <a:pt x="5113" y="7953"/>
                  </a:lnTo>
                  <a:cubicBezTo>
                    <a:pt x="5182" y="7930"/>
                    <a:pt x="5205" y="7862"/>
                    <a:pt x="5182" y="7816"/>
                  </a:cubicBezTo>
                  <a:lnTo>
                    <a:pt x="4178" y="4963"/>
                  </a:lnTo>
                  <a:cubicBezTo>
                    <a:pt x="4159" y="4926"/>
                    <a:pt x="4110" y="4888"/>
                    <a:pt x="4068" y="4888"/>
                  </a:cubicBezTo>
                  <a:close/>
                  <a:moveTo>
                    <a:pt x="119" y="6392"/>
                  </a:moveTo>
                  <a:cubicBezTo>
                    <a:pt x="104" y="6392"/>
                    <a:pt x="87" y="6395"/>
                    <a:pt x="69" y="6401"/>
                  </a:cubicBezTo>
                  <a:cubicBezTo>
                    <a:pt x="23" y="6424"/>
                    <a:pt x="0" y="6469"/>
                    <a:pt x="23" y="6538"/>
                  </a:cubicBezTo>
                  <a:cubicBezTo>
                    <a:pt x="434" y="7565"/>
                    <a:pt x="936" y="8569"/>
                    <a:pt x="1507" y="9528"/>
                  </a:cubicBezTo>
                  <a:cubicBezTo>
                    <a:pt x="1507" y="9551"/>
                    <a:pt x="1530" y="9574"/>
                    <a:pt x="1553" y="9574"/>
                  </a:cubicBezTo>
                  <a:cubicBezTo>
                    <a:pt x="1564" y="9585"/>
                    <a:pt x="1581" y="9591"/>
                    <a:pt x="1598" y="9591"/>
                  </a:cubicBezTo>
                  <a:cubicBezTo>
                    <a:pt x="1615" y="9591"/>
                    <a:pt x="1632" y="9585"/>
                    <a:pt x="1644" y="9574"/>
                  </a:cubicBezTo>
                  <a:cubicBezTo>
                    <a:pt x="1690" y="9551"/>
                    <a:pt x="1712" y="9482"/>
                    <a:pt x="1690" y="9437"/>
                  </a:cubicBezTo>
                  <a:cubicBezTo>
                    <a:pt x="1119" y="8478"/>
                    <a:pt x="640" y="7474"/>
                    <a:pt x="206" y="6447"/>
                  </a:cubicBezTo>
                  <a:cubicBezTo>
                    <a:pt x="189" y="6413"/>
                    <a:pt x="160" y="6392"/>
                    <a:pt x="119" y="63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8"/>
            <p:cNvSpPr/>
            <p:nvPr/>
          </p:nvSpPr>
          <p:spPr>
            <a:xfrm flipH="1">
              <a:off x="2048099" y="1437806"/>
              <a:ext cx="245497" cy="156815"/>
            </a:xfrm>
            <a:custGeom>
              <a:avLst/>
              <a:gdLst/>
              <a:ahLst/>
              <a:cxnLst/>
              <a:rect l="l" t="t" r="r" b="b"/>
              <a:pathLst>
                <a:path w="12258" h="7830" extrusionOk="0">
                  <a:moveTo>
                    <a:pt x="11550" y="0"/>
                  </a:moveTo>
                  <a:cubicBezTo>
                    <a:pt x="7647" y="1712"/>
                    <a:pt x="3789" y="3561"/>
                    <a:pt x="0" y="5524"/>
                  </a:cubicBezTo>
                  <a:cubicBezTo>
                    <a:pt x="388" y="6300"/>
                    <a:pt x="799" y="7076"/>
                    <a:pt x="1255" y="7829"/>
                  </a:cubicBezTo>
                  <a:cubicBezTo>
                    <a:pt x="4930" y="6163"/>
                    <a:pt x="8605" y="4474"/>
                    <a:pt x="12257" y="2808"/>
                  </a:cubicBezTo>
                  <a:cubicBezTo>
                    <a:pt x="12098" y="1849"/>
                    <a:pt x="11846" y="890"/>
                    <a:pt x="115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8"/>
            <p:cNvSpPr/>
            <p:nvPr/>
          </p:nvSpPr>
          <p:spPr>
            <a:xfrm flipH="1">
              <a:off x="2011522" y="1314049"/>
              <a:ext cx="337383" cy="309865"/>
            </a:xfrm>
            <a:custGeom>
              <a:avLst/>
              <a:gdLst/>
              <a:ahLst/>
              <a:cxnLst/>
              <a:rect l="l" t="t" r="r" b="b"/>
              <a:pathLst>
                <a:path w="16846" h="15472" extrusionOk="0">
                  <a:moveTo>
                    <a:pt x="12200" y="1"/>
                  </a:moveTo>
                  <a:cubicBezTo>
                    <a:pt x="12159" y="1"/>
                    <a:pt x="12117" y="6"/>
                    <a:pt x="12075" y="17"/>
                  </a:cubicBezTo>
                  <a:cubicBezTo>
                    <a:pt x="11801" y="109"/>
                    <a:pt x="11641" y="428"/>
                    <a:pt x="11664" y="725"/>
                  </a:cubicBezTo>
                  <a:cubicBezTo>
                    <a:pt x="11687" y="999"/>
                    <a:pt x="11732" y="1296"/>
                    <a:pt x="11801" y="1478"/>
                  </a:cubicBezTo>
                  <a:cubicBezTo>
                    <a:pt x="12988" y="4423"/>
                    <a:pt x="14175" y="7390"/>
                    <a:pt x="15339" y="10334"/>
                  </a:cubicBezTo>
                  <a:cubicBezTo>
                    <a:pt x="15453" y="10608"/>
                    <a:pt x="15590" y="10928"/>
                    <a:pt x="15841" y="11110"/>
                  </a:cubicBezTo>
                  <a:cubicBezTo>
                    <a:pt x="15952" y="11199"/>
                    <a:pt x="16106" y="11250"/>
                    <a:pt x="16257" y="11250"/>
                  </a:cubicBezTo>
                  <a:cubicBezTo>
                    <a:pt x="16415" y="11250"/>
                    <a:pt x="16569" y="11194"/>
                    <a:pt x="16663" y="11065"/>
                  </a:cubicBezTo>
                  <a:cubicBezTo>
                    <a:pt x="16845" y="10859"/>
                    <a:pt x="16754" y="10540"/>
                    <a:pt x="16663" y="10266"/>
                  </a:cubicBezTo>
                  <a:cubicBezTo>
                    <a:pt x="15613" y="7070"/>
                    <a:pt x="14403" y="3920"/>
                    <a:pt x="13056" y="816"/>
                  </a:cubicBezTo>
                  <a:cubicBezTo>
                    <a:pt x="12892" y="446"/>
                    <a:pt x="12578" y="1"/>
                    <a:pt x="12200" y="1"/>
                  </a:cubicBezTo>
                  <a:close/>
                  <a:moveTo>
                    <a:pt x="636" y="5970"/>
                  </a:moveTo>
                  <a:cubicBezTo>
                    <a:pt x="615" y="5970"/>
                    <a:pt x="593" y="5971"/>
                    <a:pt x="571" y="5975"/>
                  </a:cubicBezTo>
                  <a:cubicBezTo>
                    <a:pt x="251" y="6020"/>
                    <a:pt x="46" y="6340"/>
                    <a:pt x="23" y="6637"/>
                  </a:cubicBezTo>
                  <a:cubicBezTo>
                    <a:pt x="0" y="6956"/>
                    <a:pt x="137" y="7253"/>
                    <a:pt x="251" y="7550"/>
                  </a:cubicBezTo>
                  <a:cubicBezTo>
                    <a:pt x="662" y="8486"/>
                    <a:pt x="1050" y="9421"/>
                    <a:pt x="1461" y="10380"/>
                  </a:cubicBezTo>
                  <a:cubicBezTo>
                    <a:pt x="1803" y="11179"/>
                    <a:pt x="2146" y="12001"/>
                    <a:pt x="2488" y="12799"/>
                  </a:cubicBezTo>
                  <a:cubicBezTo>
                    <a:pt x="2808" y="13598"/>
                    <a:pt x="3150" y="14397"/>
                    <a:pt x="3675" y="15082"/>
                  </a:cubicBezTo>
                  <a:cubicBezTo>
                    <a:pt x="3812" y="15265"/>
                    <a:pt x="3995" y="15447"/>
                    <a:pt x="4223" y="15470"/>
                  </a:cubicBezTo>
                  <a:cubicBezTo>
                    <a:pt x="4235" y="15471"/>
                    <a:pt x="4246" y="15471"/>
                    <a:pt x="4258" y="15471"/>
                  </a:cubicBezTo>
                  <a:cubicBezTo>
                    <a:pt x="4562" y="15471"/>
                    <a:pt x="4817" y="15185"/>
                    <a:pt x="4839" y="14877"/>
                  </a:cubicBezTo>
                  <a:cubicBezTo>
                    <a:pt x="4885" y="14557"/>
                    <a:pt x="4748" y="14237"/>
                    <a:pt x="4634" y="13941"/>
                  </a:cubicBezTo>
                  <a:cubicBezTo>
                    <a:pt x="3675" y="11727"/>
                    <a:pt x="2716" y="9490"/>
                    <a:pt x="1735" y="7276"/>
                  </a:cubicBezTo>
                  <a:cubicBezTo>
                    <a:pt x="1621" y="7025"/>
                    <a:pt x="1461" y="6751"/>
                    <a:pt x="1301" y="6477"/>
                  </a:cubicBezTo>
                  <a:cubicBezTo>
                    <a:pt x="1153" y="6223"/>
                    <a:pt x="908" y="5970"/>
                    <a:pt x="636" y="59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38"/>
          <p:cNvSpPr/>
          <p:nvPr/>
        </p:nvSpPr>
        <p:spPr>
          <a:xfrm>
            <a:off x="6954025" y="928300"/>
            <a:ext cx="205140" cy="205140"/>
          </a:xfrm>
          <a:custGeom>
            <a:avLst/>
            <a:gdLst/>
            <a:ahLst/>
            <a:cxnLst/>
            <a:rect l="l" t="t" r="r" b="b"/>
            <a:pathLst>
              <a:path w="7602" h="7602" extrusionOk="0">
                <a:moveTo>
                  <a:pt x="2648" y="1"/>
                </a:moveTo>
                <a:cubicBezTo>
                  <a:pt x="2420" y="1"/>
                  <a:pt x="2237" y="183"/>
                  <a:pt x="2237" y="434"/>
                </a:cubicBezTo>
                <a:lnTo>
                  <a:pt x="2237" y="1804"/>
                </a:lnTo>
                <a:cubicBezTo>
                  <a:pt x="2237" y="2032"/>
                  <a:pt x="2032" y="2215"/>
                  <a:pt x="1804" y="2215"/>
                </a:cubicBezTo>
                <a:lnTo>
                  <a:pt x="434" y="2215"/>
                </a:lnTo>
                <a:cubicBezTo>
                  <a:pt x="206" y="2215"/>
                  <a:pt x="0" y="2420"/>
                  <a:pt x="0" y="2648"/>
                </a:cubicBezTo>
                <a:lnTo>
                  <a:pt x="0" y="4954"/>
                </a:lnTo>
                <a:cubicBezTo>
                  <a:pt x="0" y="5182"/>
                  <a:pt x="206" y="5387"/>
                  <a:pt x="434" y="5387"/>
                </a:cubicBezTo>
                <a:lnTo>
                  <a:pt x="1804" y="5387"/>
                </a:lnTo>
                <a:cubicBezTo>
                  <a:pt x="2032" y="5387"/>
                  <a:pt x="2237" y="5570"/>
                  <a:pt x="2237" y="5798"/>
                </a:cubicBezTo>
                <a:lnTo>
                  <a:pt x="2237" y="7168"/>
                </a:lnTo>
                <a:cubicBezTo>
                  <a:pt x="2237" y="7419"/>
                  <a:pt x="2420" y="7601"/>
                  <a:pt x="2648" y="7601"/>
                </a:cubicBezTo>
                <a:lnTo>
                  <a:pt x="4976" y="7601"/>
                </a:lnTo>
                <a:cubicBezTo>
                  <a:pt x="5205" y="7601"/>
                  <a:pt x="5387" y="7419"/>
                  <a:pt x="5387" y="7168"/>
                </a:cubicBezTo>
                <a:lnTo>
                  <a:pt x="5387" y="5798"/>
                </a:lnTo>
                <a:cubicBezTo>
                  <a:pt x="5387" y="5570"/>
                  <a:pt x="5570" y="5387"/>
                  <a:pt x="5798" y="5387"/>
                </a:cubicBezTo>
                <a:lnTo>
                  <a:pt x="7190" y="5387"/>
                </a:lnTo>
                <a:cubicBezTo>
                  <a:pt x="7419" y="5387"/>
                  <a:pt x="7601" y="5182"/>
                  <a:pt x="7601" y="4954"/>
                </a:cubicBezTo>
                <a:lnTo>
                  <a:pt x="7601" y="2648"/>
                </a:lnTo>
                <a:cubicBezTo>
                  <a:pt x="7601" y="2420"/>
                  <a:pt x="7419" y="2215"/>
                  <a:pt x="7190" y="2215"/>
                </a:cubicBezTo>
                <a:lnTo>
                  <a:pt x="5798" y="2215"/>
                </a:lnTo>
                <a:cubicBezTo>
                  <a:pt x="5570" y="2215"/>
                  <a:pt x="5387" y="2032"/>
                  <a:pt x="5387" y="1804"/>
                </a:cubicBezTo>
                <a:lnTo>
                  <a:pt x="5387" y="434"/>
                </a:lnTo>
                <a:cubicBezTo>
                  <a:pt x="5387" y="183"/>
                  <a:pt x="5205" y="1"/>
                  <a:pt x="49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8"/>
          <p:cNvSpPr/>
          <p:nvPr/>
        </p:nvSpPr>
        <p:spPr>
          <a:xfrm>
            <a:off x="2886462" y="4130139"/>
            <a:ext cx="204519" cy="204519"/>
          </a:xfrm>
          <a:custGeom>
            <a:avLst/>
            <a:gdLst/>
            <a:ahLst/>
            <a:cxnLst/>
            <a:rect l="l" t="t" r="r" b="b"/>
            <a:pathLst>
              <a:path w="7579" h="7579" extrusionOk="0">
                <a:moveTo>
                  <a:pt x="2625" y="1"/>
                </a:moveTo>
                <a:cubicBezTo>
                  <a:pt x="2397" y="1"/>
                  <a:pt x="2214" y="183"/>
                  <a:pt x="2214" y="412"/>
                </a:cubicBezTo>
                <a:lnTo>
                  <a:pt x="2214" y="1781"/>
                </a:lnTo>
                <a:cubicBezTo>
                  <a:pt x="2214" y="2032"/>
                  <a:pt x="2032" y="2215"/>
                  <a:pt x="1804" y="2215"/>
                </a:cubicBezTo>
                <a:lnTo>
                  <a:pt x="411" y="2215"/>
                </a:lnTo>
                <a:cubicBezTo>
                  <a:pt x="183" y="2215"/>
                  <a:pt x="0" y="2397"/>
                  <a:pt x="0" y="2626"/>
                </a:cubicBezTo>
                <a:lnTo>
                  <a:pt x="0" y="4954"/>
                </a:lnTo>
                <a:cubicBezTo>
                  <a:pt x="0" y="5182"/>
                  <a:pt x="183" y="5365"/>
                  <a:pt x="411" y="5365"/>
                </a:cubicBezTo>
                <a:lnTo>
                  <a:pt x="1804" y="5365"/>
                </a:lnTo>
                <a:cubicBezTo>
                  <a:pt x="2032" y="5365"/>
                  <a:pt x="2214" y="5547"/>
                  <a:pt x="2214" y="5775"/>
                </a:cubicBezTo>
                <a:lnTo>
                  <a:pt x="2214" y="7168"/>
                </a:lnTo>
                <a:cubicBezTo>
                  <a:pt x="2214" y="7396"/>
                  <a:pt x="2397" y="7579"/>
                  <a:pt x="2625" y="7579"/>
                </a:cubicBezTo>
                <a:lnTo>
                  <a:pt x="4953" y="7579"/>
                </a:lnTo>
                <a:cubicBezTo>
                  <a:pt x="5182" y="7579"/>
                  <a:pt x="5364" y="7396"/>
                  <a:pt x="5364" y="7168"/>
                </a:cubicBezTo>
                <a:lnTo>
                  <a:pt x="5364" y="5775"/>
                </a:lnTo>
                <a:cubicBezTo>
                  <a:pt x="5364" y="5547"/>
                  <a:pt x="5570" y="5365"/>
                  <a:pt x="5798" y="5365"/>
                </a:cubicBezTo>
                <a:lnTo>
                  <a:pt x="7168" y="5365"/>
                </a:lnTo>
                <a:cubicBezTo>
                  <a:pt x="7396" y="5365"/>
                  <a:pt x="7578" y="5182"/>
                  <a:pt x="7578" y="4954"/>
                </a:cubicBezTo>
                <a:lnTo>
                  <a:pt x="7578" y="2626"/>
                </a:lnTo>
                <a:cubicBezTo>
                  <a:pt x="7578" y="2397"/>
                  <a:pt x="7396" y="2215"/>
                  <a:pt x="7168" y="2215"/>
                </a:cubicBezTo>
                <a:lnTo>
                  <a:pt x="5798" y="2215"/>
                </a:lnTo>
                <a:cubicBezTo>
                  <a:pt x="5570" y="2215"/>
                  <a:pt x="5364" y="2032"/>
                  <a:pt x="5364" y="1781"/>
                </a:cubicBezTo>
                <a:lnTo>
                  <a:pt x="5364" y="412"/>
                </a:lnTo>
                <a:cubicBezTo>
                  <a:pt x="5364" y="183"/>
                  <a:pt x="5182" y="1"/>
                  <a:pt x="49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8"/>
          <p:cNvSpPr/>
          <p:nvPr/>
        </p:nvSpPr>
        <p:spPr>
          <a:xfrm>
            <a:off x="822164" y="1505053"/>
            <a:ext cx="93044" cy="97659"/>
          </a:xfrm>
          <a:custGeom>
            <a:avLst/>
            <a:gdLst/>
            <a:ahLst/>
            <a:cxnLst/>
            <a:rect l="l" t="t" r="r" b="b"/>
            <a:pathLst>
              <a:path w="3448" h="3619" extrusionOk="0">
                <a:moveTo>
                  <a:pt x="1607" y="0"/>
                </a:moveTo>
                <a:cubicBezTo>
                  <a:pt x="977" y="0"/>
                  <a:pt x="331" y="380"/>
                  <a:pt x="115" y="985"/>
                </a:cubicBezTo>
                <a:cubicBezTo>
                  <a:pt x="1" y="1282"/>
                  <a:pt x="1" y="1602"/>
                  <a:pt x="24" y="1921"/>
                </a:cubicBezTo>
                <a:cubicBezTo>
                  <a:pt x="69" y="2195"/>
                  <a:pt x="115" y="2469"/>
                  <a:pt x="252" y="2720"/>
                </a:cubicBezTo>
                <a:cubicBezTo>
                  <a:pt x="525" y="3266"/>
                  <a:pt x="1145" y="3618"/>
                  <a:pt x="1758" y="3618"/>
                </a:cubicBezTo>
                <a:cubicBezTo>
                  <a:pt x="1811" y="3618"/>
                  <a:pt x="1865" y="3616"/>
                  <a:pt x="1918" y="3610"/>
                </a:cubicBezTo>
                <a:cubicBezTo>
                  <a:pt x="2580" y="3519"/>
                  <a:pt x="3151" y="2994"/>
                  <a:pt x="3310" y="2332"/>
                </a:cubicBezTo>
                <a:cubicBezTo>
                  <a:pt x="3425" y="1898"/>
                  <a:pt x="3447" y="1305"/>
                  <a:pt x="3128" y="826"/>
                </a:cubicBezTo>
                <a:cubicBezTo>
                  <a:pt x="2831" y="346"/>
                  <a:pt x="2283" y="27"/>
                  <a:pt x="1713" y="4"/>
                </a:cubicBezTo>
                <a:cubicBezTo>
                  <a:pt x="1677" y="1"/>
                  <a:pt x="1642" y="0"/>
                  <a:pt x="16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8"/>
          <p:cNvSpPr/>
          <p:nvPr/>
        </p:nvSpPr>
        <p:spPr>
          <a:xfrm>
            <a:off x="522198" y="1513850"/>
            <a:ext cx="278431" cy="272818"/>
          </a:xfrm>
          <a:custGeom>
            <a:avLst/>
            <a:gdLst/>
            <a:ahLst/>
            <a:cxnLst/>
            <a:rect l="l" t="t" r="r" b="b"/>
            <a:pathLst>
              <a:path w="10318" h="10110" extrusionOk="0">
                <a:moveTo>
                  <a:pt x="5025" y="1"/>
                </a:moveTo>
                <a:cubicBezTo>
                  <a:pt x="4724" y="1"/>
                  <a:pt x="4425" y="35"/>
                  <a:pt x="4132" y="111"/>
                </a:cubicBezTo>
                <a:cubicBezTo>
                  <a:pt x="3562" y="271"/>
                  <a:pt x="3014" y="568"/>
                  <a:pt x="2534" y="956"/>
                </a:cubicBezTo>
                <a:cubicBezTo>
                  <a:pt x="914" y="2234"/>
                  <a:pt x="1" y="4425"/>
                  <a:pt x="434" y="6434"/>
                </a:cubicBezTo>
                <a:cubicBezTo>
                  <a:pt x="865" y="8452"/>
                  <a:pt x="2737" y="10109"/>
                  <a:pt x="4775" y="10109"/>
                </a:cubicBezTo>
                <a:cubicBezTo>
                  <a:pt x="4789" y="10109"/>
                  <a:pt x="4803" y="10109"/>
                  <a:pt x="4817" y="10109"/>
                </a:cubicBezTo>
                <a:cubicBezTo>
                  <a:pt x="5958" y="10109"/>
                  <a:pt x="7054" y="9630"/>
                  <a:pt x="7921" y="8899"/>
                </a:cubicBezTo>
                <a:cubicBezTo>
                  <a:pt x="8789" y="8169"/>
                  <a:pt x="9428" y="7187"/>
                  <a:pt x="9884" y="6160"/>
                </a:cubicBezTo>
                <a:cubicBezTo>
                  <a:pt x="10318" y="5156"/>
                  <a:pt x="10181" y="3490"/>
                  <a:pt x="9428" y="2234"/>
                </a:cubicBezTo>
                <a:cubicBezTo>
                  <a:pt x="8903" y="1367"/>
                  <a:pt x="7990" y="796"/>
                  <a:pt x="7054" y="431"/>
                </a:cubicBezTo>
                <a:cubicBezTo>
                  <a:pt x="6404" y="177"/>
                  <a:pt x="5709" y="1"/>
                  <a:pt x="50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6" name="Google Shape;736;p38"/>
          <p:cNvGrpSpPr/>
          <p:nvPr/>
        </p:nvGrpSpPr>
        <p:grpSpPr>
          <a:xfrm>
            <a:off x="68864" y="3096390"/>
            <a:ext cx="1299652" cy="2651951"/>
            <a:chOff x="8154826" y="3096390"/>
            <a:chExt cx="1299652" cy="2651951"/>
          </a:xfrm>
        </p:grpSpPr>
        <p:sp>
          <p:nvSpPr>
            <p:cNvPr id="737" name="Google Shape;737;p38"/>
            <p:cNvSpPr/>
            <p:nvPr/>
          </p:nvSpPr>
          <p:spPr>
            <a:xfrm>
              <a:off x="8761530" y="3096390"/>
              <a:ext cx="692948" cy="785102"/>
            </a:xfrm>
            <a:custGeom>
              <a:avLst/>
              <a:gdLst/>
              <a:ahLst/>
              <a:cxnLst/>
              <a:rect l="l" t="t" r="r" b="b"/>
              <a:pathLst>
                <a:path w="25679" h="29094" extrusionOk="0">
                  <a:moveTo>
                    <a:pt x="15362" y="0"/>
                  </a:moveTo>
                  <a:cubicBezTo>
                    <a:pt x="14997" y="0"/>
                    <a:pt x="14631" y="16"/>
                    <a:pt x="14266" y="43"/>
                  </a:cubicBezTo>
                  <a:cubicBezTo>
                    <a:pt x="13581" y="112"/>
                    <a:pt x="12897" y="203"/>
                    <a:pt x="12280" y="500"/>
                  </a:cubicBezTo>
                  <a:cubicBezTo>
                    <a:pt x="11504" y="888"/>
                    <a:pt x="10911" y="1550"/>
                    <a:pt x="10409" y="2234"/>
                  </a:cubicBezTo>
                  <a:cubicBezTo>
                    <a:pt x="8080" y="5498"/>
                    <a:pt x="7533" y="9653"/>
                    <a:pt x="6254" y="13464"/>
                  </a:cubicBezTo>
                  <a:cubicBezTo>
                    <a:pt x="6232" y="13533"/>
                    <a:pt x="6186" y="13624"/>
                    <a:pt x="6140" y="13693"/>
                  </a:cubicBezTo>
                  <a:cubicBezTo>
                    <a:pt x="6088" y="13737"/>
                    <a:pt x="6021" y="13758"/>
                    <a:pt x="5951" y="13758"/>
                  </a:cubicBezTo>
                  <a:cubicBezTo>
                    <a:pt x="5806" y="13758"/>
                    <a:pt x="5647" y="13671"/>
                    <a:pt x="5570" y="13533"/>
                  </a:cubicBezTo>
                  <a:cubicBezTo>
                    <a:pt x="5456" y="13350"/>
                    <a:pt x="5478" y="13099"/>
                    <a:pt x="5501" y="12871"/>
                  </a:cubicBezTo>
                  <a:cubicBezTo>
                    <a:pt x="5752" y="10383"/>
                    <a:pt x="6277" y="7941"/>
                    <a:pt x="7053" y="5544"/>
                  </a:cubicBezTo>
                  <a:cubicBezTo>
                    <a:pt x="7259" y="4928"/>
                    <a:pt x="7464" y="4289"/>
                    <a:pt x="7487" y="3627"/>
                  </a:cubicBezTo>
                  <a:cubicBezTo>
                    <a:pt x="7510" y="2965"/>
                    <a:pt x="7282" y="2257"/>
                    <a:pt x="6734" y="1869"/>
                  </a:cubicBezTo>
                  <a:cubicBezTo>
                    <a:pt x="6438" y="1663"/>
                    <a:pt x="6097" y="1577"/>
                    <a:pt x="5742" y="1577"/>
                  </a:cubicBezTo>
                  <a:cubicBezTo>
                    <a:pt x="5195" y="1577"/>
                    <a:pt x="4617" y="1784"/>
                    <a:pt x="4132" y="2075"/>
                  </a:cubicBezTo>
                  <a:cubicBezTo>
                    <a:pt x="3196" y="2622"/>
                    <a:pt x="2443" y="3467"/>
                    <a:pt x="1872" y="4403"/>
                  </a:cubicBezTo>
                  <a:cubicBezTo>
                    <a:pt x="0" y="7461"/>
                    <a:pt x="137" y="11296"/>
                    <a:pt x="662" y="14834"/>
                  </a:cubicBezTo>
                  <a:cubicBezTo>
                    <a:pt x="1233" y="18509"/>
                    <a:pt x="2169" y="22138"/>
                    <a:pt x="3470" y="25608"/>
                  </a:cubicBezTo>
                  <a:cubicBezTo>
                    <a:pt x="3903" y="26772"/>
                    <a:pt x="4588" y="28164"/>
                    <a:pt x="5958" y="28735"/>
                  </a:cubicBezTo>
                  <a:cubicBezTo>
                    <a:pt x="6548" y="28997"/>
                    <a:pt x="7176" y="29093"/>
                    <a:pt x="7811" y="29093"/>
                  </a:cubicBezTo>
                  <a:cubicBezTo>
                    <a:pt x="8281" y="29093"/>
                    <a:pt x="8756" y="29041"/>
                    <a:pt x="9222" y="28963"/>
                  </a:cubicBezTo>
                  <a:cubicBezTo>
                    <a:pt x="13673" y="28255"/>
                    <a:pt x="17485" y="25379"/>
                    <a:pt x="20657" y="22161"/>
                  </a:cubicBezTo>
                  <a:cubicBezTo>
                    <a:pt x="22050" y="20746"/>
                    <a:pt x="23351" y="19216"/>
                    <a:pt x="24264" y="17459"/>
                  </a:cubicBezTo>
                  <a:cubicBezTo>
                    <a:pt x="25177" y="15701"/>
                    <a:pt x="25679" y="13670"/>
                    <a:pt x="25382" y="11730"/>
                  </a:cubicBezTo>
                  <a:cubicBezTo>
                    <a:pt x="25291" y="11182"/>
                    <a:pt x="25108" y="10611"/>
                    <a:pt x="24652" y="10337"/>
                  </a:cubicBezTo>
                  <a:cubicBezTo>
                    <a:pt x="24472" y="10236"/>
                    <a:pt x="24273" y="10190"/>
                    <a:pt x="24071" y="10190"/>
                  </a:cubicBezTo>
                  <a:cubicBezTo>
                    <a:pt x="23686" y="10190"/>
                    <a:pt x="23293" y="10356"/>
                    <a:pt x="23008" y="10611"/>
                  </a:cubicBezTo>
                  <a:cubicBezTo>
                    <a:pt x="22552" y="10999"/>
                    <a:pt x="22278" y="11524"/>
                    <a:pt x="22004" y="12049"/>
                  </a:cubicBezTo>
                  <a:cubicBezTo>
                    <a:pt x="20885" y="14241"/>
                    <a:pt x="19516" y="16295"/>
                    <a:pt x="17918" y="18166"/>
                  </a:cubicBezTo>
                  <a:cubicBezTo>
                    <a:pt x="19288" y="15222"/>
                    <a:pt x="20657" y="12255"/>
                    <a:pt x="21639" y="9173"/>
                  </a:cubicBezTo>
                  <a:cubicBezTo>
                    <a:pt x="22232" y="7347"/>
                    <a:pt x="22643" y="5316"/>
                    <a:pt x="21913" y="3558"/>
                  </a:cubicBezTo>
                  <a:cubicBezTo>
                    <a:pt x="21342" y="2166"/>
                    <a:pt x="20087" y="1116"/>
                    <a:pt x="18694" y="568"/>
                  </a:cubicBezTo>
                  <a:cubicBezTo>
                    <a:pt x="17639" y="153"/>
                    <a:pt x="16505" y="0"/>
                    <a:pt x="15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8"/>
            <p:cNvSpPr/>
            <p:nvPr/>
          </p:nvSpPr>
          <p:spPr>
            <a:xfrm>
              <a:off x="8154826" y="3623515"/>
              <a:ext cx="1186935" cy="2124826"/>
            </a:xfrm>
            <a:custGeom>
              <a:avLst/>
              <a:gdLst/>
              <a:ahLst/>
              <a:cxnLst/>
              <a:rect l="l" t="t" r="r" b="b"/>
              <a:pathLst>
                <a:path w="43985" h="78741" extrusionOk="0">
                  <a:moveTo>
                    <a:pt x="15204" y="1"/>
                  </a:moveTo>
                  <a:cubicBezTo>
                    <a:pt x="14564" y="1"/>
                    <a:pt x="13931" y="314"/>
                    <a:pt x="13467" y="755"/>
                  </a:cubicBezTo>
                  <a:cubicBezTo>
                    <a:pt x="12303" y="1805"/>
                    <a:pt x="11938" y="3517"/>
                    <a:pt x="12098" y="5092"/>
                  </a:cubicBezTo>
                  <a:cubicBezTo>
                    <a:pt x="12280" y="6644"/>
                    <a:pt x="12874" y="8105"/>
                    <a:pt x="13376" y="9611"/>
                  </a:cubicBezTo>
                  <a:cubicBezTo>
                    <a:pt x="15727" y="16824"/>
                    <a:pt x="15248" y="24653"/>
                    <a:pt x="13833" y="32140"/>
                  </a:cubicBezTo>
                  <a:cubicBezTo>
                    <a:pt x="12098" y="36226"/>
                    <a:pt x="10957" y="40585"/>
                    <a:pt x="10432" y="44991"/>
                  </a:cubicBezTo>
                  <a:cubicBezTo>
                    <a:pt x="9929" y="41224"/>
                    <a:pt x="8811" y="37435"/>
                    <a:pt x="8583" y="33601"/>
                  </a:cubicBezTo>
                  <a:cubicBezTo>
                    <a:pt x="8332" y="29538"/>
                    <a:pt x="9062" y="25407"/>
                    <a:pt x="8103" y="21458"/>
                  </a:cubicBezTo>
                  <a:cubicBezTo>
                    <a:pt x="7838" y="20331"/>
                    <a:pt x="7124" y="19034"/>
                    <a:pt x="6003" y="19034"/>
                  </a:cubicBezTo>
                  <a:cubicBezTo>
                    <a:pt x="5966" y="19034"/>
                    <a:pt x="5928" y="19035"/>
                    <a:pt x="5889" y="19038"/>
                  </a:cubicBezTo>
                  <a:cubicBezTo>
                    <a:pt x="5364" y="19084"/>
                    <a:pt x="4908" y="19426"/>
                    <a:pt x="4565" y="19814"/>
                  </a:cubicBezTo>
                  <a:cubicBezTo>
                    <a:pt x="3516" y="21001"/>
                    <a:pt x="3264" y="22645"/>
                    <a:pt x="3173" y="24197"/>
                  </a:cubicBezTo>
                  <a:cubicBezTo>
                    <a:pt x="2945" y="28465"/>
                    <a:pt x="3607" y="32756"/>
                    <a:pt x="5136" y="36751"/>
                  </a:cubicBezTo>
                  <a:cubicBezTo>
                    <a:pt x="6711" y="40836"/>
                    <a:pt x="9199" y="44671"/>
                    <a:pt x="10135" y="48871"/>
                  </a:cubicBezTo>
                  <a:cubicBezTo>
                    <a:pt x="9929" y="55947"/>
                    <a:pt x="11482" y="63182"/>
                    <a:pt x="14905" y="69254"/>
                  </a:cubicBezTo>
                  <a:cubicBezTo>
                    <a:pt x="11938" y="66560"/>
                    <a:pt x="9678" y="63228"/>
                    <a:pt x="8240" y="59553"/>
                  </a:cubicBezTo>
                  <a:cubicBezTo>
                    <a:pt x="6985" y="56358"/>
                    <a:pt x="6346" y="52934"/>
                    <a:pt x="4976" y="49784"/>
                  </a:cubicBezTo>
                  <a:cubicBezTo>
                    <a:pt x="4680" y="49168"/>
                    <a:pt x="4337" y="48506"/>
                    <a:pt x="3698" y="48232"/>
                  </a:cubicBezTo>
                  <a:cubicBezTo>
                    <a:pt x="3521" y="48163"/>
                    <a:pt x="3337" y="48132"/>
                    <a:pt x="3153" y="48132"/>
                  </a:cubicBezTo>
                  <a:cubicBezTo>
                    <a:pt x="2600" y="48132"/>
                    <a:pt x="2043" y="48414"/>
                    <a:pt x="1667" y="48825"/>
                  </a:cubicBezTo>
                  <a:cubicBezTo>
                    <a:pt x="1164" y="49396"/>
                    <a:pt x="936" y="50149"/>
                    <a:pt x="799" y="50880"/>
                  </a:cubicBezTo>
                  <a:cubicBezTo>
                    <a:pt x="0" y="55148"/>
                    <a:pt x="1781" y="59599"/>
                    <a:pt x="4702" y="62794"/>
                  </a:cubicBezTo>
                  <a:cubicBezTo>
                    <a:pt x="7510" y="65899"/>
                    <a:pt x="11253" y="67998"/>
                    <a:pt x="15111" y="69619"/>
                  </a:cubicBezTo>
                  <a:cubicBezTo>
                    <a:pt x="17051" y="72952"/>
                    <a:pt x="19539" y="75919"/>
                    <a:pt x="22620" y="78293"/>
                  </a:cubicBezTo>
                  <a:cubicBezTo>
                    <a:pt x="22926" y="78526"/>
                    <a:pt x="23344" y="78740"/>
                    <a:pt x="23701" y="78740"/>
                  </a:cubicBezTo>
                  <a:cubicBezTo>
                    <a:pt x="23903" y="78740"/>
                    <a:pt x="24086" y="78671"/>
                    <a:pt x="24218" y="78498"/>
                  </a:cubicBezTo>
                  <a:cubicBezTo>
                    <a:pt x="19288" y="74960"/>
                    <a:pt x="15818" y="69665"/>
                    <a:pt x="13673" y="63981"/>
                  </a:cubicBezTo>
                  <a:cubicBezTo>
                    <a:pt x="13330" y="63045"/>
                    <a:pt x="13011" y="62087"/>
                    <a:pt x="12737" y="61128"/>
                  </a:cubicBezTo>
                  <a:cubicBezTo>
                    <a:pt x="12303" y="55148"/>
                    <a:pt x="13764" y="49122"/>
                    <a:pt x="17416" y="44534"/>
                  </a:cubicBezTo>
                  <a:cubicBezTo>
                    <a:pt x="19813" y="41476"/>
                    <a:pt x="23077" y="39170"/>
                    <a:pt x="25451" y="36089"/>
                  </a:cubicBezTo>
                  <a:cubicBezTo>
                    <a:pt x="26090" y="35244"/>
                    <a:pt x="26683" y="34103"/>
                    <a:pt x="26135" y="33190"/>
                  </a:cubicBezTo>
                  <a:cubicBezTo>
                    <a:pt x="25784" y="32575"/>
                    <a:pt x="25085" y="32364"/>
                    <a:pt x="24346" y="32364"/>
                  </a:cubicBezTo>
                  <a:cubicBezTo>
                    <a:pt x="23933" y="32364"/>
                    <a:pt x="23507" y="32430"/>
                    <a:pt x="23122" y="32528"/>
                  </a:cubicBezTo>
                  <a:cubicBezTo>
                    <a:pt x="19105" y="33624"/>
                    <a:pt x="15978" y="36910"/>
                    <a:pt x="13969" y="40563"/>
                  </a:cubicBezTo>
                  <a:cubicBezTo>
                    <a:pt x="12372" y="43507"/>
                    <a:pt x="11390" y="46771"/>
                    <a:pt x="11048" y="50081"/>
                  </a:cubicBezTo>
                  <a:cubicBezTo>
                    <a:pt x="10934" y="43986"/>
                    <a:pt x="12098" y="37846"/>
                    <a:pt x="14494" y="32231"/>
                  </a:cubicBezTo>
                  <a:cubicBezTo>
                    <a:pt x="17895" y="28077"/>
                    <a:pt x="22529" y="24904"/>
                    <a:pt x="27665" y="23147"/>
                  </a:cubicBezTo>
                  <a:cubicBezTo>
                    <a:pt x="32595" y="21481"/>
                    <a:pt x="38096" y="21047"/>
                    <a:pt x="42319" y="18011"/>
                  </a:cubicBezTo>
                  <a:cubicBezTo>
                    <a:pt x="42844" y="17623"/>
                    <a:pt x="43368" y="17189"/>
                    <a:pt x="43665" y="16596"/>
                  </a:cubicBezTo>
                  <a:cubicBezTo>
                    <a:pt x="43962" y="16003"/>
                    <a:pt x="43985" y="15226"/>
                    <a:pt x="43551" y="14724"/>
                  </a:cubicBezTo>
                  <a:cubicBezTo>
                    <a:pt x="43277" y="14428"/>
                    <a:pt x="42889" y="14245"/>
                    <a:pt x="42524" y="14108"/>
                  </a:cubicBezTo>
                  <a:cubicBezTo>
                    <a:pt x="41374" y="13717"/>
                    <a:pt x="40169" y="13560"/>
                    <a:pt x="38953" y="13560"/>
                  </a:cubicBezTo>
                  <a:cubicBezTo>
                    <a:pt x="37827" y="13560"/>
                    <a:pt x="36693" y="13694"/>
                    <a:pt x="35585" y="13903"/>
                  </a:cubicBezTo>
                  <a:cubicBezTo>
                    <a:pt x="30153" y="14884"/>
                    <a:pt x="25085" y="17623"/>
                    <a:pt x="21114" y="21458"/>
                  </a:cubicBezTo>
                  <a:cubicBezTo>
                    <a:pt x="21548" y="20864"/>
                    <a:pt x="22004" y="20294"/>
                    <a:pt x="22461" y="19723"/>
                  </a:cubicBezTo>
                  <a:cubicBezTo>
                    <a:pt x="24241" y="17463"/>
                    <a:pt x="25998" y="15204"/>
                    <a:pt x="27779" y="12967"/>
                  </a:cubicBezTo>
                  <a:cubicBezTo>
                    <a:pt x="28190" y="12419"/>
                    <a:pt x="28646" y="11848"/>
                    <a:pt x="29194" y="11437"/>
                  </a:cubicBezTo>
                  <a:cubicBezTo>
                    <a:pt x="30175" y="10730"/>
                    <a:pt x="31431" y="10502"/>
                    <a:pt x="32572" y="10114"/>
                  </a:cubicBezTo>
                  <a:cubicBezTo>
                    <a:pt x="33736" y="9748"/>
                    <a:pt x="34946" y="9086"/>
                    <a:pt x="35357" y="7945"/>
                  </a:cubicBezTo>
                  <a:cubicBezTo>
                    <a:pt x="34923" y="7788"/>
                    <a:pt x="34458" y="7710"/>
                    <a:pt x="33993" y="7710"/>
                  </a:cubicBezTo>
                  <a:cubicBezTo>
                    <a:pt x="33309" y="7710"/>
                    <a:pt x="32622" y="7879"/>
                    <a:pt x="32024" y="8219"/>
                  </a:cubicBezTo>
                  <a:cubicBezTo>
                    <a:pt x="32892" y="7215"/>
                    <a:pt x="33531" y="6051"/>
                    <a:pt x="33896" y="4772"/>
                  </a:cubicBezTo>
                  <a:cubicBezTo>
                    <a:pt x="33987" y="4499"/>
                    <a:pt x="34033" y="4179"/>
                    <a:pt x="33873" y="3951"/>
                  </a:cubicBezTo>
                  <a:cubicBezTo>
                    <a:pt x="33753" y="3779"/>
                    <a:pt x="33580" y="3710"/>
                    <a:pt x="33389" y="3710"/>
                  </a:cubicBezTo>
                  <a:cubicBezTo>
                    <a:pt x="33073" y="3710"/>
                    <a:pt x="32705" y="3897"/>
                    <a:pt x="32435" y="4111"/>
                  </a:cubicBezTo>
                  <a:cubicBezTo>
                    <a:pt x="31522" y="4864"/>
                    <a:pt x="30746" y="5777"/>
                    <a:pt x="30153" y="6827"/>
                  </a:cubicBezTo>
                  <a:cubicBezTo>
                    <a:pt x="30563" y="5343"/>
                    <a:pt x="30700" y="3768"/>
                    <a:pt x="30495" y="2239"/>
                  </a:cubicBezTo>
                  <a:cubicBezTo>
                    <a:pt x="30449" y="1897"/>
                    <a:pt x="30335" y="1508"/>
                    <a:pt x="30016" y="1417"/>
                  </a:cubicBezTo>
                  <a:cubicBezTo>
                    <a:pt x="29975" y="1406"/>
                    <a:pt x="29935" y="1401"/>
                    <a:pt x="29896" y="1401"/>
                  </a:cubicBezTo>
                  <a:cubicBezTo>
                    <a:pt x="29605" y="1401"/>
                    <a:pt x="29352" y="1683"/>
                    <a:pt x="29171" y="1965"/>
                  </a:cubicBezTo>
                  <a:cubicBezTo>
                    <a:pt x="28190" y="3517"/>
                    <a:pt x="27596" y="5343"/>
                    <a:pt x="27505" y="7215"/>
                  </a:cubicBezTo>
                  <a:cubicBezTo>
                    <a:pt x="27414" y="6165"/>
                    <a:pt x="27003" y="5161"/>
                    <a:pt x="26364" y="4339"/>
                  </a:cubicBezTo>
                  <a:cubicBezTo>
                    <a:pt x="26139" y="4045"/>
                    <a:pt x="25783" y="3764"/>
                    <a:pt x="25455" y="3764"/>
                  </a:cubicBezTo>
                  <a:cubicBezTo>
                    <a:pt x="25350" y="3764"/>
                    <a:pt x="25248" y="3793"/>
                    <a:pt x="25154" y="3859"/>
                  </a:cubicBezTo>
                  <a:cubicBezTo>
                    <a:pt x="24834" y="4065"/>
                    <a:pt x="24834" y="4499"/>
                    <a:pt x="24880" y="4864"/>
                  </a:cubicBezTo>
                  <a:cubicBezTo>
                    <a:pt x="25108" y="7192"/>
                    <a:pt x="25930" y="9474"/>
                    <a:pt x="27528" y="11346"/>
                  </a:cubicBezTo>
                  <a:cubicBezTo>
                    <a:pt x="24720" y="15820"/>
                    <a:pt x="21068" y="19700"/>
                    <a:pt x="18124" y="24105"/>
                  </a:cubicBezTo>
                  <a:cubicBezTo>
                    <a:pt x="17256" y="25429"/>
                    <a:pt x="16435" y="26776"/>
                    <a:pt x="15704" y="28191"/>
                  </a:cubicBezTo>
                  <a:cubicBezTo>
                    <a:pt x="16982" y="24562"/>
                    <a:pt x="17918" y="20819"/>
                    <a:pt x="18512" y="17030"/>
                  </a:cubicBezTo>
                  <a:cubicBezTo>
                    <a:pt x="19196" y="12602"/>
                    <a:pt x="19402" y="8059"/>
                    <a:pt x="18420" y="3723"/>
                  </a:cubicBezTo>
                  <a:cubicBezTo>
                    <a:pt x="18010" y="2011"/>
                    <a:pt x="17028" y="25"/>
                    <a:pt x="15271" y="2"/>
                  </a:cubicBezTo>
                  <a:cubicBezTo>
                    <a:pt x="15248" y="1"/>
                    <a:pt x="15226" y="1"/>
                    <a:pt x="15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9" name="Google Shape;739;p38"/>
          <p:cNvSpPr/>
          <p:nvPr/>
        </p:nvSpPr>
        <p:spPr>
          <a:xfrm rot="-570776" flipH="1">
            <a:off x="691949" y="4249414"/>
            <a:ext cx="904250" cy="1339752"/>
          </a:xfrm>
          <a:custGeom>
            <a:avLst/>
            <a:gdLst/>
            <a:ahLst/>
            <a:cxnLst/>
            <a:rect l="l" t="t" r="r" b="b"/>
            <a:pathLst>
              <a:path w="33508" h="49646" extrusionOk="0">
                <a:moveTo>
                  <a:pt x="12973" y="0"/>
                </a:moveTo>
                <a:cubicBezTo>
                  <a:pt x="11302" y="0"/>
                  <a:pt x="9993" y="1496"/>
                  <a:pt x="9427" y="3059"/>
                </a:cubicBezTo>
                <a:cubicBezTo>
                  <a:pt x="8103" y="6574"/>
                  <a:pt x="9359" y="10729"/>
                  <a:pt x="11915" y="13468"/>
                </a:cubicBezTo>
                <a:cubicBezTo>
                  <a:pt x="13033" y="14654"/>
                  <a:pt x="14449" y="15796"/>
                  <a:pt x="14631" y="17416"/>
                </a:cubicBezTo>
                <a:cubicBezTo>
                  <a:pt x="14700" y="18078"/>
                  <a:pt x="14540" y="18740"/>
                  <a:pt x="14517" y="19402"/>
                </a:cubicBezTo>
                <a:cubicBezTo>
                  <a:pt x="14471" y="20794"/>
                  <a:pt x="14974" y="22232"/>
                  <a:pt x="15955" y="23282"/>
                </a:cubicBezTo>
                <a:cubicBezTo>
                  <a:pt x="17233" y="24675"/>
                  <a:pt x="19242" y="25382"/>
                  <a:pt x="20201" y="27026"/>
                </a:cubicBezTo>
                <a:cubicBezTo>
                  <a:pt x="21410" y="29103"/>
                  <a:pt x="20497" y="31910"/>
                  <a:pt x="21684" y="34010"/>
                </a:cubicBezTo>
                <a:cubicBezTo>
                  <a:pt x="23031" y="36407"/>
                  <a:pt x="26432" y="36749"/>
                  <a:pt x="28281" y="38781"/>
                </a:cubicBezTo>
                <a:cubicBezTo>
                  <a:pt x="29285" y="39831"/>
                  <a:pt x="29742" y="41269"/>
                  <a:pt x="30404" y="42570"/>
                </a:cubicBezTo>
                <a:cubicBezTo>
                  <a:pt x="31043" y="43871"/>
                  <a:pt x="32070" y="45172"/>
                  <a:pt x="33508" y="45400"/>
                </a:cubicBezTo>
                <a:cubicBezTo>
                  <a:pt x="32024" y="44487"/>
                  <a:pt x="31454" y="42501"/>
                  <a:pt x="31202" y="40744"/>
                </a:cubicBezTo>
                <a:cubicBezTo>
                  <a:pt x="30951" y="38986"/>
                  <a:pt x="30746" y="37046"/>
                  <a:pt x="29468" y="35814"/>
                </a:cubicBezTo>
                <a:cubicBezTo>
                  <a:pt x="28737" y="35106"/>
                  <a:pt x="27733" y="34764"/>
                  <a:pt x="26934" y="34147"/>
                </a:cubicBezTo>
                <a:cubicBezTo>
                  <a:pt x="26112" y="33485"/>
                  <a:pt x="25496" y="32549"/>
                  <a:pt x="25245" y="31522"/>
                </a:cubicBezTo>
                <a:cubicBezTo>
                  <a:pt x="24789" y="29582"/>
                  <a:pt x="25565" y="27437"/>
                  <a:pt x="24720" y="25656"/>
                </a:cubicBezTo>
                <a:cubicBezTo>
                  <a:pt x="23921" y="23967"/>
                  <a:pt x="21844" y="23054"/>
                  <a:pt x="21296" y="21251"/>
                </a:cubicBezTo>
                <a:cubicBezTo>
                  <a:pt x="20817" y="19745"/>
                  <a:pt x="21570" y="18124"/>
                  <a:pt x="21273" y="16572"/>
                </a:cubicBezTo>
                <a:cubicBezTo>
                  <a:pt x="20863" y="14312"/>
                  <a:pt x="18443" y="13011"/>
                  <a:pt x="17416" y="10934"/>
                </a:cubicBezTo>
                <a:cubicBezTo>
                  <a:pt x="16777" y="9656"/>
                  <a:pt x="16708" y="8195"/>
                  <a:pt x="16686" y="6757"/>
                </a:cubicBezTo>
                <a:cubicBezTo>
                  <a:pt x="16663" y="5319"/>
                  <a:pt x="16686" y="3858"/>
                  <a:pt x="16161" y="2534"/>
                </a:cubicBezTo>
                <a:cubicBezTo>
                  <a:pt x="15636" y="1188"/>
                  <a:pt x="14449" y="23"/>
                  <a:pt x="13011" y="1"/>
                </a:cubicBezTo>
                <a:cubicBezTo>
                  <a:pt x="12998" y="0"/>
                  <a:pt x="12985" y="0"/>
                  <a:pt x="12973" y="0"/>
                </a:cubicBezTo>
                <a:close/>
                <a:moveTo>
                  <a:pt x="4392" y="14708"/>
                </a:moveTo>
                <a:cubicBezTo>
                  <a:pt x="3463" y="14708"/>
                  <a:pt x="2560" y="14973"/>
                  <a:pt x="1826" y="15567"/>
                </a:cubicBezTo>
                <a:cubicBezTo>
                  <a:pt x="434" y="16686"/>
                  <a:pt x="0" y="18763"/>
                  <a:pt x="571" y="20452"/>
                </a:cubicBezTo>
                <a:cubicBezTo>
                  <a:pt x="1142" y="22141"/>
                  <a:pt x="2602" y="23442"/>
                  <a:pt x="4269" y="24127"/>
                </a:cubicBezTo>
                <a:cubicBezTo>
                  <a:pt x="5455" y="24629"/>
                  <a:pt x="6916" y="24926"/>
                  <a:pt x="7555" y="26067"/>
                </a:cubicBezTo>
                <a:cubicBezTo>
                  <a:pt x="8080" y="27026"/>
                  <a:pt x="7829" y="28236"/>
                  <a:pt x="8263" y="29263"/>
                </a:cubicBezTo>
                <a:cubicBezTo>
                  <a:pt x="9222" y="31454"/>
                  <a:pt x="12554" y="31203"/>
                  <a:pt x="14243" y="32892"/>
                </a:cubicBezTo>
                <a:cubicBezTo>
                  <a:pt x="15430" y="34102"/>
                  <a:pt x="15544" y="35996"/>
                  <a:pt x="16434" y="37434"/>
                </a:cubicBezTo>
                <a:cubicBezTo>
                  <a:pt x="17279" y="38804"/>
                  <a:pt x="18763" y="39648"/>
                  <a:pt x="20269" y="40242"/>
                </a:cubicBezTo>
                <a:cubicBezTo>
                  <a:pt x="21296" y="40652"/>
                  <a:pt x="22369" y="40972"/>
                  <a:pt x="23282" y="41565"/>
                </a:cubicBezTo>
                <a:cubicBezTo>
                  <a:pt x="25907" y="43186"/>
                  <a:pt x="27094" y="46678"/>
                  <a:pt x="29947" y="47865"/>
                </a:cubicBezTo>
                <a:cubicBezTo>
                  <a:pt x="27025" y="46176"/>
                  <a:pt x="27048" y="42068"/>
                  <a:pt x="24811" y="40082"/>
                </a:cubicBezTo>
                <a:cubicBezTo>
                  <a:pt x="23487" y="38895"/>
                  <a:pt x="21479" y="38621"/>
                  <a:pt x="20292" y="37320"/>
                </a:cubicBezTo>
                <a:cubicBezTo>
                  <a:pt x="18375" y="35243"/>
                  <a:pt x="19310" y="31568"/>
                  <a:pt x="17393" y="29491"/>
                </a:cubicBezTo>
                <a:cubicBezTo>
                  <a:pt x="16161" y="28167"/>
                  <a:pt x="14083" y="27893"/>
                  <a:pt x="12828" y="26592"/>
                </a:cubicBezTo>
                <a:cubicBezTo>
                  <a:pt x="11755" y="25474"/>
                  <a:pt x="11504" y="23853"/>
                  <a:pt x="11162" y="22347"/>
                </a:cubicBezTo>
                <a:cubicBezTo>
                  <a:pt x="10682" y="20087"/>
                  <a:pt x="9884" y="17759"/>
                  <a:pt x="8172" y="16207"/>
                </a:cubicBezTo>
                <a:cubicBezTo>
                  <a:pt x="7156" y="15272"/>
                  <a:pt x="5747" y="14708"/>
                  <a:pt x="4392" y="14708"/>
                </a:cubicBezTo>
                <a:close/>
                <a:moveTo>
                  <a:pt x="5136" y="34284"/>
                </a:moveTo>
                <a:cubicBezTo>
                  <a:pt x="2876" y="34307"/>
                  <a:pt x="1210" y="36955"/>
                  <a:pt x="1826" y="39123"/>
                </a:cubicBezTo>
                <a:cubicBezTo>
                  <a:pt x="2433" y="41257"/>
                  <a:pt x="4719" y="42639"/>
                  <a:pt x="6945" y="42639"/>
                </a:cubicBezTo>
                <a:cubicBezTo>
                  <a:pt x="6981" y="42639"/>
                  <a:pt x="7017" y="42639"/>
                  <a:pt x="7053" y="42638"/>
                </a:cubicBezTo>
                <a:cubicBezTo>
                  <a:pt x="7470" y="42623"/>
                  <a:pt x="7888" y="42566"/>
                  <a:pt x="8305" y="42566"/>
                </a:cubicBezTo>
                <a:cubicBezTo>
                  <a:pt x="8504" y="42566"/>
                  <a:pt x="8703" y="42579"/>
                  <a:pt x="8902" y="42615"/>
                </a:cubicBezTo>
                <a:cubicBezTo>
                  <a:pt x="10591" y="42889"/>
                  <a:pt x="11755" y="44647"/>
                  <a:pt x="13444" y="44966"/>
                </a:cubicBezTo>
                <a:cubicBezTo>
                  <a:pt x="13658" y="45009"/>
                  <a:pt x="13873" y="45027"/>
                  <a:pt x="14088" y="45027"/>
                </a:cubicBezTo>
                <a:cubicBezTo>
                  <a:pt x="15090" y="45027"/>
                  <a:pt x="16104" y="44644"/>
                  <a:pt x="17118" y="44644"/>
                </a:cubicBezTo>
                <a:cubicBezTo>
                  <a:pt x="17164" y="44644"/>
                  <a:pt x="17210" y="44645"/>
                  <a:pt x="17256" y="44647"/>
                </a:cubicBezTo>
                <a:cubicBezTo>
                  <a:pt x="20877" y="44738"/>
                  <a:pt x="23021" y="49646"/>
                  <a:pt x="26658" y="49646"/>
                </a:cubicBezTo>
                <a:cubicBezTo>
                  <a:pt x="26666" y="49646"/>
                  <a:pt x="26675" y="49646"/>
                  <a:pt x="26683" y="49646"/>
                </a:cubicBezTo>
                <a:cubicBezTo>
                  <a:pt x="25450" y="48550"/>
                  <a:pt x="24400" y="47363"/>
                  <a:pt x="23716" y="45994"/>
                </a:cubicBezTo>
                <a:cubicBezTo>
                  <a:pt x="23236" y="45058"/>
                  <a:pt x="22894" y="43939"/>
                  <a:pt x="21981" y="43414"/>
                </a:cubicBezTo>
                <a:cubicBezTo>
                  <a:pt x="21342" y="43026"/>
                  <a:pt x="20543" y="43003"/>
                  <a:pt x="19881" y="42684"/>
                </a:cubicBezTo>
                <a:cubicBezTo>
                  <a:pt x="18397" y="41999"/>
                  <a:pt x="17895" y="40036"/>
                  <a:pt x="16503" y="39169"/>
                </a:cubicBezTo>
                <a:cubicBezTo>
                  <a:pt x="15225" y="38393"/>
                  <a:pt x="13558" y="38712"/>
                  <a:pt x="12120" y="38279"/>
                </a:cubicBezTo>
                <a:cubicBezTo>
                  <a:pt x="9496" y="37480"/>
                  <a:pt x="7852" y="34284"/>
                  <a:pt x="5136" y="342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0" name="Google Shape;740;p38"/>
          <p:cNvCxnSpPr/>
          <p:nvPr/>
        </p:nvCxnSpPr>
        <p:spPr>
          <a:xfrm>
            <a:off x="4022900" y="3106702"/>
            <a:ext cx="4208400" cy="0"/>
          </a:xfrm>
          <a:prstGeom prst="straightConnector1">
            <a:avLst/>
          </a:prstGeom>
          <a:noFill/>
          <a:ln w="9525" cap="flat" cmpd="sng">
            <a:solidFill>
              <a:schemeClr val="dk1"/>
            </a:solidFill>
            <a:prstDash val="solid"/>
            <a:round/>
            <a:headEnd type="none" w="med" len="med"/>
            <a:tailEnd type="none" w="med" len="med"/>
          </a:ln>
        </p:spPr>
      </p:cxnSp>
      <p:grpSp>
        <p:nvGrpSpPr>
          <p:cNvPr id="741" name="Google Shape;741;p38"/>
          <p:cNvGrpSpPr/>
          <p:nvPr/>
        </p:nvGrpSpPr>
        <p:grpSpPr>
          <a:xfrm>
            <a:off x="4095115" y="822549"/>
            <a:ext cx="150927" cy="143533"/>
            <a:chOff x="3716290" y="4256524"/>
            <a:chExt cx="150927" cy="143533"/>
          </a:xfrm>
        </p:grpSpPr>
        <p:sp>
          <p:nvSpPr>
            <p:cNvPr id="742" name="Google Shape;742;p38"/>
            <p:cNvSpPr/>
            <p:nvPr/>
          </p:nvSpPr>
          <p:spPr>
            <a:xfrm>
              <a:off x="3723063" y="4256524"/>
              <a:ext cx="144154" cy="125102"/>
            </a:xfrm>
            <a:custGeom>
              <a:avLst/>
              <a:gdLst/>
              <a:ahLst/>
              <a:cxnLst/>
              <a:rect l="l" t="t" r="r" b="b"/>
              <a:pathLst>
                <a:path w="5342" h="4636" extrusionOk="0">
                  <a:moveTo>
                    <a:pt x="2617" y="1"/>
                  </a:moveTo>
                  <a:cubicBezTo>
                    <a:pt x="1907" y="1"/>
                    <a:pt x="1193" y="283"/>
                    <a:pt x="731" y="824"/>
                  </a:cubicBezTo>
                  <a:cubicBezTo>
                    <a:pt x="412" y="1189"/>
                    <a:pt x="1" y="2011"/>
                    <a:pt x="138" y="2810"/>
                  </a:cubicBezTo>
                  <a:cubicBezTo>
                    <a:pt x="252" y="3403"/>
                    <a:pt x="663" y="3905"/>
                    <a:pt x="1188" y="4202"/>
                  </a:cubicBezTo>
                  <a:cubicBezTo>
                    <a:pt x="1713" y="4499"/>
                    <a:pt x="2306" y="4613"/>
                    <a:pt x="2900" y="4636"/>
                  </a:cubicBezTo>
                  <a:cubicBezTo>
                    <a:pt x="3242" y="4636"/>
                    <a:pt x="3584" y="4613"/>
                    <a:pt x="3881" y="4476"/>
                  </a:cubicBezTo>
                  <a:cubicBezTo>
                    <a:pt x="4201" y="4339"/>
                    <a:pt x="4475" y="4065"/>
                    <a:pt x="4680" y="3768"/>
                  </a:cubicBezTo>
                  <a:cubicBezTo>
                    <a:pt x="5342" y="2741"/>
                    <a:pt x="5068" y="1212"/>
                    <a:pt x="4064" y="459"/>
                  </a:cubicBezTo>
                  <a:cubicBezTo>
                    <a:pt x="3650" y="151"/>
                    <a:pt x="3135" y="1"/>
                    <a:pt x="2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8"/>
            <p:cNvSpPr/>
            <p:nvPr/>
          </p:nvSpPr>
          <p:spPr>
            <a:xfrm>
              <a:off x="3752018" y="4279812"/>
              <a:ext cx="83195" cy="76610"/>
            </a:xfrm>
            <a:custGeom>
              <a:avLst/>
              <a:gdLst/>
              <a:ahLst/>
              <a:cxnLst/>
              <a:rect l="l" t="t" r="r" b="b"/>
              <a:pathLst>
                <a:path w="3083" h="2839" extrusionOk="0">
                  <a:moveTo>
                    <a:pt x="1286" y="1"/>
                  </a:moveTo>
                  <a:cubicBezTo>
                    <a:pt x="1219" y="1"/>
                    <a:pt x="1134" y="45"/>
                    <a:pt x="1096" y="121"/>
                  </a:cubicBezTo>
                  <a:cubicBezTo>
                    <a:pt x="1051" y="189"/>
                    <a:pt x="1028" y="280"/>
                    <a:pt x="1028" y="372"/>
                  </a:cubicBezTo>
                  <a:cubicBezTo>
                    <a:pt x="1005" y="668"/>
                    <a:pt x="1028" y="965"/>
                    <a:pt x="1073" y="1239"/>
                  </a:cubicBezTo>
                  <a:cubicBezTo>
                    <a:pt x="1073" y="1262"/>
                    <a:pt x="1073" y="1307"/>
                    <a:pt x="1073" y="1353"/>
                  </a:cubicBezTo>
                  <a:cubicBezTo>
                    <a:pt x="1005" y="1376"/>
                    <a:pt x="914" y="1376"/>
                    <a:pt x="822" y="1399"/>
                  </a:cubicBezTo>
                  <a:cubicBezTo>
                    <a:pt x="754" y="1422"/>
                    <a:pt x="503" y="1513"/>
                    <a:pt x="229" y="1604"/>
                  </a:cubicBezTo>
                  <a:cubicBezTo>
                    <a:pt x="138" y="1627"/>
                    <a:pt x="1" y="1741"/>
                    <a:pt x="69" y="1832"/>
                  </a:cubicBezTo>
                  <a:cubicBezTo>
                    <a:pt x="92" y="1878"/>
                    <a:pt x="160" y="1878"/>
                    <a:pt x="229" y="1878"/>
                  </a:cubicBezTo>
                  <a:cubicBezTo>
                    <a:pt x="548" y="1878"/>
                    <a:pt x="868" y="1855"/>
                    <a:pt x="1188" y="1810"/>
                  </a:cubicBezTo>
                  <a:cubicBezTo>
                    <a:pt x="1279" y="2084"/>
                    <a:pt x="1416" y="2403"/>
                    <a:pt x="1576" y="2700"/>
                  </a:cubicBezTo>
                  <a:cubicBezTo>
                    <a:pt x="1621" y="2745"/>
                    <a:pt x="1644" y="2814"/>
                    <a:pt x="1713" y="2837"/>
                  </a:cubicBezTo>
                  <a:cubicBezTo>
                    <a:pt x="1720" y="2838"/>
                    <a:pt x="1728" y="2839"/>
                    <a:pt x="1735" y="2839"/>
                  </a:cubicBezTo>
                  <a:cubicBezTo>
                    <a:pt x="1857" y="2839"/>
                    <a:pt x="1918" y="2669"/>
                    <a:pt x="1918" y="2540"/>
                  </a:cubicBezTo>
                  <a:cubicBezTo>
                    <a:pt x="1941" y="2243"/>
                    <a:pt x="1918" y="1969"/>
                    <a:pt x="1872" y="1673"/>
                  </a:cubicBezTo>
                  <a:cubicBezTo>
                    <a:pt x="2283" y="1581"/>
                    <a:pt x="2694" y="1467"/>
                    <a:pt x="3082" y="1307"/>
                  </a:cubicBezTo>
                  <a:cubicBezTo>
                    <a:pt x="3036" y="1170"/>
                    <a:pt x="2854" y="1148"/>
                    <a:pt x="2694" y="1148"/>
                  </a:cubicBezTo>
                  <a:cubicBezTo>
                    <a:pt x="2397" y="1148"/>
                    <a:pt x="2101" y="1170"/>
                    <a:pt x="1781" y="1216"/>
                  </a:cubicBezTo>
                  <a:cubicBezTo>
                    <a:pt x="1690" y="805"/>
                    <a:pt x="1530" y="394"/>
                    <a:pt x="1324" y="6"/>
                  </a:cubicBezTo>
                  <a:cubicBezTo>
                    <a:pt x="1313" y="2"/>
                    <a:pt x="1300" y="1"/>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8"/>
            <p:cNvSpPr/>
            <p:nvPr/>
          </p:nvSpPr>
          <p:spPr>
            <a:xfrm>
              <a:off x="3716290" y="4291065"/>
              <a:ext cx="138001" cy="108992"/>
            </a:xfrm>
            <a:custGeom>
              <a:avLst/>
              <a:gdLst/>
              <a:ahLst/>
              <a:cxnLst/>
              <a:rect l="l" t="t" r="r" b="b"/>
              <a:pathLst>
                <a:path w="5114" h="4039" extrusionOk="0">
                  <a:moveTo>
                    <a:pt x="686" y="0"/>
                  </a:moveTo>
                  <a:lnTo>
                    <a:pt x="686" y="0"/>
                  </a:lnTo>
                  <a:cubicBezTo>
                    <a:pt x="1" y="959"/>
                    <a:pt x="115" y="2397"/>
                    <a:pt x="914" y="3241"/>
                  </a:cubicBezTo>
                  <a:cubicBezTo>
                    <a:pt x="1396" y="3764"/>
                    <a:pt x="2101" y="4039"/>
                    <a:pt x="2806" y="4039"/>
                  </a:cubicBezTo>
                  <a:cubicBezTo>
                    <a:pt x="3270" y="4039"/>
                    <a:pt x="3733" y="3920"/>
                    <a:pt x="4132" y="3675"/>
                  </a:cubicBezTo>
                  <a:cubicBezTo>
                    <a:pt x="4360" y="3538"/>
                    <a:pt x="4566" y="3356"/>
                    <a:pt x="4726" y="3150"/>
                  </a:cubicBezTo>
                  <a:cubicBezTo>
                    <a:pt x="4931" y="2876"/>
                    <a:pt x="5022" y="2580"/>
                    <a:pt x="5091" y="2260"/>
                  </a:cubicBezTo>
                  <a:cubicBezTo>
                    <a:pt x="5091" y="2214"/>
                    <a:pt x="5114" y="2169"/>
                    <a:pt x="5114" y="2123"/>
                  </a:cubicBezTo>
                  <a:lnTo>
                    <a:pt x="5114" y="2123"/>
                  </a:lnTo>
                  <a:cubicBezTo>
                    <a:pt x="5068" y="2237"/>
                    <a:pt x="4999" y="2374"/>
                    <a:pt x="4931" y="2488"/>
                  </a:cubicBezTo>
                  <a:cubicBezTo>
                    <a:pt x="4726" y="2785"/>
                    <a:pt x="4475" y="3059"/>
                    <a:pt x="4132" y="3196"/>
                  </a:cubicBezTo>
                  <a:cubicBezTo>
                    <a:pt x="3835" y="3333"/>
                    <a:pt x="3493" y="3356"/>
                    <a:pt x="3151" y="3356"/>
                  </a:cubicBezTo>
                  <a:cubicBezTo>
                    <a:pt x="2557" y="3333"/>
                    <a:pt x="1964" y="3219"/>
                    <a:pt x="1439" y="2922"/>
                  </a:cubicBezTo>
                  <a:cubicBezTo>
                    <a:pt x="914" y="2625"/>
                    <a:pt x="503" y="2123"/>
                    <a:pt x="389" y="1530"/>
                  </a:cubicBezTo>
                  <a:cubicBezTo>
                    <a:pt x="297" y="982"/>
                    <a:pt x="457" y="411"/>
                    <a:pt x="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596DF-D912-41E7-94B8-E6F51716FDC1}"/>
              </a:ext>
            </a:extLst>
          </p:cNvPr>
          <p:cNvSpPr>
            <a:spLocks noGrp="1"/>
          </p:cNvSpPr>
          <p:nvPr>
            <p:ph type="title"/>
          </p:nvPr>
        </p:nvSpPr>
        <p:spPr>
          <a:xfrm>
            <a:off x="720000" y="640968"/>
            <a:ext cx="7704000" cy="572700"/>
          </a:xfrm>
        </p:spPr>
        <p:txBody>
          <a:bodyPr/>
          <a:lstStyle/>
          <a:p>
            <a:r>
              <a:rPr lang="en-US" dirty="0"/>
              <a:t>REGIONAL </a:t>
            </a:r>
            <a:br>
              <a:rPr lang="en-US" dirty="0"/>
            </a:br>
            <a:r>
              <a:rPr lang="en-US" dirty="0"/>
              <a:t>COMPETITION SIGN UP</a:t>
            </a:r>
          </a:p>
        </p:txBody>
      </p:sp>
      <p:sp>
        <p:nvSpPr>
          <p:cNvPr id="4" name="Title 1">
            <a:extLst>
              <a:ext uri="{FF2B5EF4-FFF2-40B4-BE49-F238E27FC236}">
                <a16:creationId xmlns:a16="http://schemas.microsoft.com/office/drawing/2014/main" id="{43BA659B-011C-449F-A323-36470C0CDCF1}"/>
              </a:ext>
            </a:extLst>
          </p:cNvPr>
          <p:cNvSpPr txBox="1">
            <a:spLocks/>
          </p:cNvSpPr>
          <p:nvPr/>
        </p:nvSpPr>
        <p:spPr>
          <a:xfrm>
            <a:off x="720000" y="1729540"/>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000"/>
              <a:buFont typeface="Archivo Black"/>
              <a:buNone/>
              <a:defRPr sz="3000" b="0" i="0" u="none" strike="noStrike" cap="none">
                <a:solidFill>
                  <a:schemeClr val="accent1"/>
                </a:solidFill>
                <a:latin typeface="Archivo Black"/>
                <a:ea typeface="Archivo Black"/>
                <a:cs typeface="Archivo Black"/>
                <a:sym typeface="Archivo Black"/>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2400" u="sng" dirty="0">
                <a:solidFill>
                  <a:schemeClr val="accent6">
                    <a:lumMod val="50000"/>
                  </a:schemeClr>
                </a:solidFill>
              </a:rPr>
              <a:t>Sign ups will be held September 26</a:t>
            </a:r>
            <a:r>
              <a:rPr lang="en-US" sz="2400" u="sng" baseline="30000" dirty="0">
                <a:solidFill>
                  <a:schemeClr val="accent6">
                    <a:lumMod val="50000"/>
                  </a:schemeClr>
                </a:solidFill>
              </a:rPr>
              <a:t>th</a:t>
            </a:r>
            <a:r>
              <a:rPr lang="en-US" sz="2400" u="sng" dirty="0">
                <a:solidFill>
                  <a:schemeClr val="accent6">
                    <a:lumMod val="50000"/>
                  </a:schemeClr>
                </a:solidFill>
              </a:rPr>
              <a:t>-30</a:t>
            </a:r>
            <a:r>
              <a:rPr lang="en-US" sz="2400" u="sng" baseline="30000" dirty="0">
                <a:solidFill>
                  <a:schemeClr val="accent6">
                    <a:lumMod val="50000"/>
                  </a:schemeClr>
                </a:solidFill>
              </a:rPr>
              <a:t>th</a:t>
            </a:r>
          </a:p>
          <a:p>
            <a:r>
              <a:rPr lang="en-US" sz="2400" dirty="0">
                <a:solidFill>
                  <a:schemeClr val="accent6">
                    <a:lumMod val="50000"/>
                  </a:schemeClr>
                </a:solidFill>
              </a:rPr>
              <a:t>Senior sign-up: Sept. 26</a:t>
            </a:r>
            <a:r>
              <a:rPr lang="en-US" sz="2400" baseline="30000" dirty="0">
                <a:solidFill>
                  <a:schemeClr val="accent6">
                    <a:lumMod val="50000"/>
                  </a:schemeClr>
                </a:solidFill>
              </a:rPr>
              <a:t>th</a:t>
            </a:r>
            <a:r>
              <a:rPr lang="en-US" sz="2400" dirty="0">
                <a:solidFill>
                  <a:schemeClr val="accent6">
                    <a:lumMod val="50000"/>
                  </a:schemeClr>
                </a:solidFill>
              </a:rPr>
              <a:t> </a:t>
            </a:r>
          </a:p>
          <a:p>
            <a:r>
              <a:rPr lang="en-US" sz="2400" dirty="0">
                <a:solidFill>
                  <a:schemeClr val="accent6">
                    <a:lumMod val="50000"/>
                  </a:schemeClr>
                </a:solidFill>
              </a:rPr>
              <a:t>Sophomore sign-up: Sept. 27</a:t>
            </a:r>
            <a:r>
              <a:rPr lang="en-US" sz="2400" baseline="30000" dirty="0">
                <a:solidFill>
                  <a:schemeClr val="accent6">
                    <a:lumMod val="50000"/>
                  </a:schemeClr>
                </a:solidFill>
              </a:rPr>
              <a:t>th</a:t>
            </a:r>
            <a:r>
              <a:rPr lang="en-US" sz="2400" dirty="0">
                <a:solidFill>
                  <a:schemeClr val="accent6">
                    <a:lumMod val="50000"/>
                  </a:schemeClr>
                </a:solidFill>
              </a:rPr>
              <a:t> </a:t>
            </a:r>
          </a:p>
          <a:p>
            <a:r>
              <a:rPr lang="en-US" sz="2400" dirty="0">
                <a:solidFill>
                  <a:schemeClr val="accent6">
                    <a:lumMod val="50000"/>
                  </a:schemeClr>
                </a:solidFill>
              </a:rPr>
              <a:t>Freshman/Junior sign-up: Sept. 28</a:t>
            </a:r>
            <a:r>
              <a:rPr lang="en-US" sz="2400" baseline="30000" dirty="0">
                <a:solidFill>
                  <a:schemeClr val="accent6">
                    <a:lumMod val="50000"/>
                  </a:schemeClr>
                </a:solidFill>
              </a:rPr>
              <a:t>th</a:t>
            </a:r>
            <a:r>
              <a:rPr lang="en-US" sz="2400" dirty="0">
                <a:solidFill>
                  <a:schemeClr val="accent6">
                    <a:lumMod val="50000"/>
                  </a:schemeClr>
                </a:solidFill>
              </a:rPr>
              <a:t>- 30</a:t>
            </a:r>
            <a:r>
              <a:rPr lang="en-US" sz="2400" baseline="30000" dirty="0">
                <a:solidFill>
                  <a:schemeClr val="accent6">
                    <a:lumMod val="50000"/>
                  </a:schemeClr>
                </a:solidFill>
              </a:rPr>
              <a:t>th</a:t>
            </a:r>
          </a:p>
          <a:p>
            <a:endParaRPr lang="en-US" sz="1800" dirty="0">
              <a:latin typeface="Comfortaa" panose="020B0604020202020204" charset="0"/>
            </a:endParaRPr>
          </a:p>
          <a:p>
            <a:r>
              <a:rPr lang="en-US" sz="1800" dirty="0">
                <a:solidFill>
                  <a:schemeClr val="tx1"/>
                </a:solidFill>
                <a:latin typeface="Comfortaa" panose="020B0604020202020204" charset="0"/>
              </a:rPr>
              <a:t>***Please print out the guidelines for your top 3 event choices in case your priority event is taken</a:t>
            </a:r>
            <a:endParaRPr lang="en-US" sz="1800" baseline="30000" dirty="0">
              <a:solidFill>
                <a:schemeClr val="tx1"/>
              </a:solidFill>
              <a:latin typeface="Comfortaa" panose="020B0604020202020204" charset="0"/>
            </a:endParaRPr>
          </a:p>
        </p:txBody>
      </p:sp>
    </p:spTree>
    <p:extLst>
      <p:ext uri="{BB962C8B-B14F-4D97-AF65-F5344CB8AC3E}">
        <p14:creationId xmlns:p14="http://schemas.microsoft.com/office/powerpoint/2010/main" val="3946042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BE2FC-0355-458D-92A3-9C557B865BE8}"/>
              </a:ext>
            </a:extLst>
          </p:cNvPr>
          <p:cNvSpPr>
            <a:spLocks noGrp="1"/>
          </p:cNvSpPr>
          <p:nvPr>
            <p:ph type="title"/>
          </p:nvPr>
        </p:nvSpPr>
        <p:spPr>
          <a:xfrm>
            <a:off x="719999" y="673625"/>
            <a:ext cx="7704000" cy="572700"/>
          </a:xfrm>
        </p:spPr>
        <p:txBody>
          <a:bodyPr/>
          <a:lstStyle/>
          <a:p>
            <a:r>
              <a:rPr lang="en-US" sz="4000" dirty="0"/>
              <a:t>HOSA WEEK</a:t>
            </a:r>
          </a:p>
        </p:txBody>
      </p:sp>
      <p:sp>
        <p:nvSpPr>
          <p:cNvPr id="3" name="TextBox 2">
            <a:extLst>
              <a:ext uri="{FF2B5EF4-FFF2-40B4-BE49-F238E27FC236}">
                <a16:creationId xmlns:a16="http://schemas.microsoft.com/office/drawing/2014/main" id="{A5ADE704-52D0-43B8-8CDD-0976958DDF7D}"/>
              </a:ext>
            </a:extLst>
          </p:cNvPr>
          <p:cNvSpPr txBox="1"/>
          <p:nvPr/>
        </p:nvSpPr>
        <p:spPr>
          <a:xfrm>
            <a:off x="990600" y="1648420"/>
            <a:ext cx="7162799" cy="1846659"/>
          </a:xfrm>
          <a:prstGeom prst="rect">
            <a:avLst/>
          </a:prstGeom>
          <a:noFill/>
        </p:spPr>
        <p:txBody>
          <a:bodyPr wrap="square" rtlCol="0">
            <a:spAutoFit/>
          </a:bodyPr>
          <a:lstStyle/>
          <a:p>
            <a:r>
              <a:rPr lang="en-US" sz="1800" dirty="0">
                <a:latin typeface="Comfortaa" panose="020B0604020202020204" charset="0"/>
              </a:rPr>
              <a:t>HOSA Week is a time where we celebrate all things HOSA! We will have dress up days and fun events all week!</a:t>
            </a:r>
          </a:p>
          <a:p>
            <a:endParaRPr lang="en-US" dirty="0">
              <a:latin typeface="Comfortaa" panose="020B0604020202020204" charset="0"/>
            </a:endParaRPr>
          </a:p>
          <a:p>
            <a:pPr algn="ctr"/>
            <a:r>
              <a:rPr lang="en-US" sz="3200" dirty="0">
                <a:solidFill>
                  <a:schemeClr val="accent6">
                    <a:lumMod val="50000"/>
                  </a:schemeClr>
                </a:solidFill>
                <a:latin typeface="Archivo Black" panose="020B0604020202020204" charset="0"/>
              </a:rPr>
              <a:t>HOSA WEEK DATES: NOVEMBER 7</a:t>
            </a:r>
            <a:r>
              <a:rPr lang="en-US" sz="3200" baseline="30000" dirty="0">
                <a:solidFill>
                  <a:schemeClr val="accent6">
                    <a:lumMod val="50000"/>
                  </a:schemeClr>
                </a:solidFill>
                <a:latin typeface="Archivo Black" panose="020B0604020202020204" charset="0"/>
              </a:rPr>
              <a:t>th</a:t>
            </a:r>
            <a:r>
              <a:rPr lang="en-US" sz="3200" dirty="0">
                <a:solidFill>
                  <a:schemeClr val="accent6">
                    <a:lumMod val="50000"/>
                  </a:schemeClr>
                </a:solidFill>
                <a:latin typeface="Archivo Black" panose="020B0604020202020204" charset="0"/>
              </a:rPr>
              <a:t>-11</a:t>
            </a:r>
            <a:r>
              <a:rPr lang="en-US" sz="3200" baseline="30000" dirty="0">
                <a:solidFill>
                  <a:schemeClr val="accent6">
                    <a:lumMod val="50000"/>
                  </a:schemeClr>
                </a:solidFill>
                <a:latin typeface="Archivo Black" panose="020B0604020202020204" charset="0"/>
              </a:rPr>
              <a:t>th</a:t>
            </a:r>
            <a:r>
              <a:rPr lang="en-US" sz="3200" dirty="0">
                <a:solidFill>
                  <a:schemeClr val="accent6">
                    <a:lumMod val="50000"/>
                  </a:schemeClr>
                </a:solidFill>
                <a:latin typeface="Archivo Black" panose="020B0604020202020204" charset="0"/>
              </a:rPr>
              <a:t> </a:t>
            </a:r>
          </a:p>
        </p:txBody>
      </p:sp>
    </p:spTree>
    <p:extLst>
      <p:ext uri="{BB962C8B-B14F-4D97-AF65-F5344CB8AC3E}">
        <p14:creationId xmlns:p14="http://schemas.microsoft.com/office/powerpoint/2010/main" val="50775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44"/>
          <p:cNvSpPr txBox="1">
            <a:spLocks noGrp="1"/>
          </p:cNvSpPr>
          <p:nvPr>
            <p:ph type="title"/>
          </p:nvPr>
        </p:nvSpPr>
        <p:spPr>
          <a:xfrm>
            <a:off x="720000" y="608368"/>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COMMITTEE SIGN UP</a:t>
            </a:r>
            <a:endParaRPr sz="3600" dirty="0"/>
          </a:p>
        </p:txBody>
      </p:sp>
      <p:sp>
        <p:nvSpPr>
          <p:cNvPr id="973" name="Google Shape;973;p44"/>
          <p:cNvSpPr txBox="1">
            <a:spLocks noGrp="1"/>
          </p:cNvSpPr>
          <p:nvPr>
            <p:ph type="subTitle" idx="4"/>
          </p:nvPr>
        </p:nvSpPr>
        <p:spPr>
          <a:xfrm>
            <a:off x="1171965" y="1538363"/>
            <a:ext cx="3348600" cy="210001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t>Scan the QR Code and fill out the form to join one of our various committees! Committees will be meeting after general meetings and at various other times to plan events and more!</a:t>
            </a:r>
          </a:p>
          <a:p>
            <a:pPr marL="0" lvl="0" indent="0" algn="ctr" rtl="0">
              <a:spcBef>
                <a:spcPts val="0"/>
              </a:spcBef>
              <a:spcAft>
                <a:spcPts val="0"/>
              </a:spcAft>
              <a:buNone/>
            </a:pPr>
            <a:endParaRPr lang="en" sz="1600" dirty="0"/>
          </a:p>
          <a:p>
            <a:pPr marL="0" lvl="0" indent="0" algn="ctr" rtl="0">
              <a:spcBef>
                <a:spcPts val="0"/>
              </a:spcBef>
              <a:spcAft>
                <a:spcPts val="0"/>
              </a:spcAft>
              <a:buNone/>
            </a:pPr>
            <a:r>
              <a:rPr lang="en" sz="1600" b="1" u="sng" dirty="0">
                <a:solidFill>
                  <a:schemeClr val="accent6">
                    <a:lumMod val="50000"/>
                  </a:schemeClr>
                </a:solidFill>
              </a:rPr>
              <a:t>Our 5 Committees:</a:t>
            </a:r>
          </a:p>
          <a:p>
            <a:pPr marL="0" lvl="0" indent="0" algn="ctr" rtl="0">
              <a:spcBef>
                <a:spcPts val="0"/>
              </a:spcBef>
              <a:spcAft>
                <a:spcPts val="0"/>
              </a:spcAft>
              <a:buNone/>
            </a:pPr>
            <a:r>
              <a:rPr lang="en" sz="1600" dirty="0"/>
              <a:t>Competitons, Philanthropy, Fundraising, HOSA Week, Glam Run, and Celebrations</a:t>
            </a:r>
            <a:endParaRPr sz="1600" dirty="0"/>
          </a:p>
        </p:txBody>
      </p:sp>
      <p:grpSp>
        <p:nvGrpSpPr>
          <p:cNvPr id="987" name="Google Shape;987;p44"/>
          <p:cNvGrpSpPr/>
          <p:nvPr/>
        </p:nvGrpSpPr>
        <p:grpSpPr>
          <a:xfrm>
            <a:off x="849771" y="662017"/>
            <a:ext cx="637156" cy="696384"/>
            <a:chOff x="849771" y="662017"/>
            <a:chExt cx="637156" cy="696384"/>
          </a:xfrm>
        </p:grpSpPr>
        <p:sp>
          <p:nvSpPr>
            <p:cNvPr id="988" name="Google Shape;988;p44"/>
            <p:cNvSpPr/>
            <p:nvPr/>
          </p:nvSpPr>
          <p:spPr>
            <a:xfrm>
              <a:off x="849771" y="788329"/>
              <a:ext cx="576393" cy="570073"/>
            </a:xfrm>
            <a:custGeom>
              <a:avLst/>
              <a:gdLst/>
              <a:ahLst/>
              <a:cxnLst/>
              <a:rect l="l" t="t" r="r" b="b"/>
              <a:pathLst>
                <a:path w="19699" h="19483" extrusionOk="0">
                  <a:moveTo>
                    <a:pt x="12988" y="0"/>
                  </a:moveTo>
                  <a:cubicBezTo>
                    <a:pt x="12287" y="539"/>
                    <a:pt x="11418" y="753"/>
                    <a:pt x="10545" y="753"/>
                  </a:cubicBezTo>
                  <a:cubicBezTo>
                    <a:pt x="10308" y="753"/>
                    <a:pt x="10072" y="737"/>
                    <a:pt x="9838" y="708"/>
                  </a:cubicBezTo>
                  <a:cubicBezTo>
                    <a:pt x="9413" y="645"/>
                    <a:pt x="8955" y="549"/>
                    <a:pt x="8522" y="549"/>
                  </a:cubicBezTo>
                  <a:cubicBezTo>
                    <a:pt x="8163" y="549"/>
                    <a:pt x="7822" y="615"/>
                    <a:pt x="7532" y="822"/>
                  </a:cubicBezTo>
                  <a:cubicBezTo>
                    <a:pt x="7373" y="959"/>
                    <a:pt x="7236" y="1119"/>
                    <a:pt x="7099" y="1301"/>
                  </a:cubicBezTo>
                  <a:cubicBezTo>
                    <a:pt x="4337" y="4771"/>
                    <a:pt x="2009" y="8582"/>
                    <a:pt x="206" y="12645"/>
                  </a:cubicBezTo>
                  <a:cubicBezTo>
                    <a:pt x="0" y="13216"/>
                    <a:pt x="206" y="13787"/>
                    <a:pt x="479" y="14266"/>
                  </a:cubicBezTo>
                  <a:cubicBezTo>
                    <a:pt x="1461" y="15978"/>
                    <a:pt x="3150" y="17142"/>
                    <a:pt x="4908" y="18032"/>
                  </a:cubicBezTo>
                  <a:cubicBezTo>
                    <a:pt x="6494" y="18836"/>
                    <a:pt x="8217" y="19483"/>
                    <a:pt x="9986" y="19483"/>
                  </a:cubicBezTo>
                  <a:cubicBezTo>
                    <a:pt x="10127" y="19483"/>
                    <a:pt x="10268" y="19478"/>
                    <a:pt x="10408" y="19470"/>
                  </a:cubicBezTo>
                  <a:cubicBezTo>
                    <a:pt x="11139" y="19447"/>
                    <a:pt x="11892" y="19287"/>
                    <a:pt x="12463" y="18831"/>
                  </a:cubicBezTo>
                  <a:cubicBezTo>
                    <a:pt x="12919" y="18489"/>
                    <a:pt x="13216" y="17986"/>
                    <a:pt x="13536" y="17507"/>
                  </a:cubicBezTo>
                  <a:cubicBezTo>
                    <a:pt x="15635" y="14129"/>
                    <a:pt x="17735" y="10751"/>
                    <a:pt x="19516" y="7167"/>
                  </a:cubicBezTo>
                  <a:cubicBezTo>
                    <a:pt x="19698" y="6346"/>
                    <a:pt x="19539" y="5866"/>
                    <a:pt x="19288" y="5478"/>
                  </a:cubicBezTo>
                  <a:cubicBezTo>
                    <a:pt x="19036" y="5090"/>
                    <a:pt x="18671" y="4771"/>
                    <a:pt x="18420" y="4405"/>
                  </a:cubicBezTo>
                  <a:cubicBezTo>
                    <a:pt x="18009" y="3858"/>
                    <a:pt x="17781" y="3196"/>
                    <a:pt x="17735" y="2511"/>
                  </a:cubicBezTo>
                  <a:cubicBezTo>
                    <a:pt x="16092" y="1780"/>
                    <a:pt x="14494" y="959"/>
                    <a:pt x="129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4"/>
            <p:cNvSpPr/>
            <p:nvPr/>
          </p:nvSpPr>
          <p:spPr>
            <a:xfrm>
              <a:off x="921222" y="935912"/>
              <a:ext cx="384710" cy="367476"/>
            </a:xfrm>
            <a:custGeom>
              <a:avLst/>
              <a:gdLst/>
              <a:ahLst/>
              <a:cxnLst/>
              <a:rect l="l" t="t" r="r" b="b"/>
              <a:pathLst>
                <a:path w="13148" h="12559" extrusionOk="0">
                  <a:moveTo>
                    <a:pt x="4246" y="0"/>
                  </a:moveTo>
                  <a:cubicBezTo>
                    <a:pt x="3036" y="1849"/>
                    <a:pt x="1849" y="3721"/>
                    <a:pt x="662" y="5593"/>
                  </a:cubicBezTo>
                  <a:cubicBezTo>
                    <a:pt x="480" y="5889"/>
                    <a:pt x="274" y="6186"/>
                    <a:pt x="183" y="6529"/>
                  </a:cubicBezTo>
                  <a:cubicBezTo>
                    <a:pt x="0" y="7099"/>
                    <a:pt x="69" y="7738"/>
                    <a:pt x="274" y="8332"/>
                  </a:cubicBezTo>
                  <a:cubicBezTo>
                    <a:pt x="685" y="9473"/>
                    <a:pt x="1530" y="10432"/>
                    <a:pt x="2557" y="11116"/>
                  </a:cubicBezTo>
                  <a:cubicBezTo>
                    <a:pt x="3584" y="11778"/>
                    <a:pt x="4771" y="12166"/>
                    <a:pt x="5958" y="12417"/>
                  </a:cubicBezTo>
                  <a:cubicBezTo>
                    <a:pt x="6344" y="12497"/>
                    <a:pt x="6753" y="12559"/>
                    <a:pt x="7148" y="12559"/>
                  </a:cubicBezTo>
                  <a:cubicBezTo>
                    <a:pt x="7664" y="12559"/>
                    <a:pt x="8160" y="12453"/>
                    <a:pt x="8560" y="12144"/>
                  </a:cubicBezTo>
                  <a:cubicBezTo>
                    <a:pt x="8879" y="11915"/>
                    <a:pt x="9108" y="11550"/>
                    <a:pt x="9336" y="11208"/>
                  </a:cubicBezTo>
                  <a:cubicBezTo>
                    <a:pt x="10591" y="9268"/>
                    <a:pt x="11824" y="7327"/>
                    <a:pt x="12988" y="5342"/>
                  </a:cubicBezTo>
                  <a:cubicBezTo>
                    <a:pt x="13057" y="5227"/>
                    <a:pt x="13125" y="5113"/>
                    <a:pt x="13125" y="4976"/>
                  </a:cubicBezTo>
                  <a:cubicBezTo>
                    <a:pt x="13148" y="4862"/>
                    <a:pt x="13102" y="4748"/>
                    <a:pt x="13057" y="4634"/>
                  </a:cubicBezTo>
                  <a:cubicBezTo>
                    <a:pt x="12783" y="3995"/>
                    <a:pt x="12189" y="3561"/>
                    <a:pt x="11596" y="3196"/>
                  </a:cubicBezTo>
                  <a:cubicBezTo>
                    <a:pt x="9313" y="1712"/>
                    <a:pt x="6825" y="457"/>
                    <a:pt x="4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4"/>
            <p:cNvSpPr/>
            <p:nvPr/>
          </p:nvSpPr>
          <p:spPr>
            <a:xfrm>
              <a:off x="1162317" y="662017"/>
              <a:ext cx="324610" cy="227848"/>
            </a:xfrm>
            <a:custGeom>
              <a:avLst/>
              <a:gdLst/>
              <a:ahLst/>
              <a:cxnLst/>
              <a:rect l="l" t="t" r="r" b="b"/>
              <a:pathLst>
                <a:path w="11094" h="7787" extrusionOk="0">
                  <a:moveTo>
                    <a:pt x="2001" y="0"/>
                  </a:moveTo>
                  <a:cubicBezTo>
                    <a:pt x="1958" y="0"/>
                    <a:pt x="1915" y="1"/>
                    <a:pt x="1872" y="3"/>
                  </a:cubicBezTo>
                  <a:cubicBezTo>
                    <a:pt x="1644" y="26"/>
                    <a:pt x="1438" y="72"/>
                    <a:pt x="1256" y="209"/>
                  </a:cubicBezTo>
                  <a:cubicBezTo>
                    <a:pt x="1073" y="346"/>
                    <a:pt x="982" y="528"/>
                    <a:pt x="868" y="688"/>
                  </a:cubicBezTo>
                  <a:cubicBezTo>
                    <a:pt x="571" y="1236"/>
                    <a:pt x="297" y="1806"/>
                    <a:pt x="69" y="2400"/>
                  </a:cubicBezTo>
                  <a:cubicBezTo>
                    <a:pt x="46" y="2491"/>
                    <a:pt x="0" y="2605"/>
                    <a:pt x="0" y="2697"/>
                  </a:cubicBezTo>
                  <a:cubicBezTo>
                    <a:pt x="23" y="2856"/>
                    <a:pt x="115" y="2970"/>
                    <a:pt x="206" y="3085"/>
                  </a:cubicBezTo>
                  <a:cubicBezTo>
                    <a:pt x="754" y="3746"/>
                    <a:pt x="1461" y="4249"/>
                    <a:pt x="2169" y="4728"/>
                  </a:cubicBezTo>
                  <a:cubicBezTo>
                    <a:pt x="4246" y="6097"/>
                    <a:pt x="6551" y="7125"/>
                    <a:pt x="8948" y="7787"/>
                  </a:cubicBezTo>
                  <a:cubicBezTo>
                    <a:pt x="9907" y="7330"/>
                    <a:pt x="10591" y="6440"/>
                    <a:pt x="11002" y="5436"/>
                  </a:cubicBezTo>
                  <a:cubicBezTo>
                    <a:pt x="11048" y="5321"/>
                    <a:pt x="11093" y="5162"/>
                    <a:pt x="11071" y="5025"/>
                  </a:cubicBezTo>
                  <a:cubicBezTo>
                    <a:pt x="11048" y="4865"/>
                    <a:pt x="10911" y="4705"/>
                    <a:pt x="10774" y="4591"/>
                  </a:cubicBezTo>
                  <a:cubicBezTo>
                    <a:pt x="8674" y="2605"/>
                    <a:pt x="6118" y="1099"/>
                    <a:pt x="3333" y="254"/>
                  </a:cubicBezTo>
                  <a:cubicBezTo>
                    <a:pt x="2895" y="108"/>
                    <a:pt x="2456" y="0"/>
                    <a:pt x="20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4"/>
            <p:cNvSpPr/>
            <p:nvPr/>
          </p:nvSpPr>
          <p:spPr>
            <a:xfrm>
              <a:off x="1216417" y="693207"/>
              <a:ext cx="221089" cy="119176"/>
            </a:xfrm>
            <a:custGeom>
              <a:avLst/>
              <a:gdLst/>
              <a:ahLst/>
              <a:cxnLst/>
              <a:rect l="l" t="t" r="r" b="b"/>
              <a:pathLst>
                <a:path w="7556" h="4073" extrusionOk="0">
                  <a:moveTo>
                    <a:pt x="109" y="1"/>
                  </a:moveTo>
                  <a:cubicBezTo>
                    <a:pt x="95" y="1"/>
                    <a:pt x="81" y="4"/>
                    <a:pt x="69" y="10"/>
                  </a:cubicBezTo>
                  <a:cubicBezTo>
                    <a:pt x="23" y="56"/>
                    <a:pt x="0" y="124"/>
                    <a:pt x="46" y="170"/>
                  </a:cubicBezTo>
                  <a:cubicBezTo>
                    <a:pt x="594" y="1037"/>
                    <a:pt x="1552" y="1562"/>
                    <a:pt x="2420" y="1996"/>
                  </a:cubicBezTo>
                  <a:cubicBezTo>
                    <a:pt x="4017" y="2795"/>
                    <a:pt x="5707" y="3502"/>
                    <a:pt x="7418" y="4073"/>
                  </a:cubicBezTo>
                  <a:lnTo>
                    <a:pt x="7441" y="4073"/>
                  </a:lnTo>
                  <a:cubicBezTo>
                    <a:pt x="7487" y="4073"/>
                    <a:pt x="7533" y="4050"/>
                    <a:pt x="7555" y="4004"/>
                  </a:cubicBezTo>
                  <a:cubicBezTo>
                    <a:pt x="7555" y="3936"/>
                    <a:pt x="7533" y="3890"/>
                    <a:pt x="7487" y="3867"/>
                  </a:cubicBezTo>
                  <a:cubicBezTo>
                    <a:pt x="5775" y="3297"/>
                    <a:pt x="4109" y="2612"/>
                    <a:pt x="2511" y="1813"/>
                  </a:cubicBezTo>
                  <a:cubicBezTo>
                    <a:pt x="1666" y="1402"/>
                    <a:pt x="753" y="877"/>
                    <a:pt x="206" y="56"/>
                  </a:cubicBezTo>
                  <a:cubicBezTo>
                    <a:pt x="189" y="22"/>
                    <a:pt x="148"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4"/>
            <p:cNvSpPr/>
            <p:nvPr/>
          </p:nvSpPr>
          <p:spPr>
            <a:xfrm>
              <a:off x="1034748" y="929416"/>
              <a:ext cx="275190" cy="161866"/>
            </a:xfrm>
            <a:custGeom>
              <a:avLst/>
              <a:gdLst/>
              <a:ahLst/>
              <a:cxnLst/>
              <a:rect l="l" t="t" r="r" b="b"/>
              <a:pathLst>
                <a:path w="9405" h="5532" extrusionOk="0">
                  <a:moveTo>
                    <a:pt x="928" y="1"/>
                  </a:moveTo>
                  <a:cubicBezTo>
                    <a:pt x="832" y="1"/>
                    <a:pt x="736" y="6"/>
                    <a:pt x="640" y="17"/>
                  </a:cubicBezTo>
                  <a:cubicBezTo>
                    <a:pt x="480" y="40"/>
                    <a:pt x="275" y="131"/>
                    <a:pt x="206" y="291"/>
                  </a:cubicBezTo>
                  <a:cubicBezTo>
                    <a:pt x="1" y="930"/>
                    <a:pt x="480" y="1569"/>
                    <a:pt x="982" y="2003"/>
                  </a:cubicBezTo>
                  <a:cubicBezTo>
                    <a:pt x="2626" y="3509"/>
                    <a:pt x="4634" y="4605"/>
                    <a:pt x="6803" y="5176"/>
                  </a:cubicBezTo>
                  <a:cubicBezTo>
                    <a:pt x="7259" y="5290"/>
                    <a:pt x="7716" y="5381"/>
                    <a:pt x="8195" y="5472"/>
                  </a:cubicBezTo>
                  <a:cubicBezTo>
                    <a:pt x="8334" y="5507"/>
                    <a:pt x="8488" y="5532"/>
                    <a:pt x="8640" y="5532"/>
                  </a:cubicBezTo>
                  <a:cubicBezTo>
                    <a:pt x="8888" y="5532"/>
                    <a:pt x="9126" y="5465"/>
                    <a:pt x="9268" y="5267"/>
                  </a:cubicBezTo>
                  <a:cubicBezTo>
                    <a:pt x="9405" y="5084"/>
                    <a:pt x="9382" y="4810"/>
                    <a:pt x="9291" y="4582"/>
                  </a:cubicBezTo>
                  <a:cubicBezTo>
                    <a:pt x="9177" y="4377"/>
                    <a:pt x="9017" y="4217"/>
                    <a:pt x="8834" y="4057"/>
                  </a:cubicBezTo>
                  <a:cubicBezTo>
                    <a:pt x="6985" y="2345"/>
                    <a:pt x="4794" y="1067"/>
                    <a:pt x="2397" y="291"/>
                  </a:cubicBezTo>
                  <a:cubicBezTo>
                    <a:pt x="1919" y="138"/>
                    <a:pt x="1425" y="1"/>
                    <a:pt x="928" y="1"/>
                  </a:cubicBezTo>
                  <a:close/>
                </a:path>
              </a:pathLst>
            </a:custGeom>
            <a:solidFill>
              <a:srgbClr val="FFFCF2">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3" name="Google Shape;993;p44"/>
          <p:cNvGrpSpPr/>
          <p:nvPr/>
        </p:nvGrpSpPr>
        <p:grpSpPr>
          <a:xfrm>
            <a:off x="7657122" y="700613"/>
            <a:ext cx="637133" cy="789197"/>
            <a:chOff x="7443422" y="3653739"/>
            <a:chExt cx="444119" cy="550116"/>
          </a:xfrm>
        </p:grpSpPr>
        <p:sp>
          <p:nvSpPr>
            <p:cNvPr id="994" name="Google Shape;994;p44"/>
            <p:cNvSpPr/>
            <p:nvPr/>
          </p:nvSpPr>
          <p:spPr>
            <a:xfrm>
              <a:off x="7443422" y="3653739"/>
              <a:ext cx="101652" cy="110288"/>
            </a:xfrm>
            <a:custGeom>
              <a:avLst/>
              <a:gdLst/>
              <a:ahLst/>
              <a:cxnLst/>
              <a:rect l="l" t="t" r="r" b="b"/>
              <a:pathLst>
                <a:path w="3767" h="4087" extrusionOk="0">
                  <a:moveTo>
                    <a:pt x="1735" y="0"/>
                  </a:moveTo>
                  <a:cubicBezTo>
                    <a:pt x="1666" y="0"/>
                    <a:pt x="1598" y="46"/>
                    <a:pt x="1529" y="69"/>
                  </a:cubicBezTo>
                  <a:cubicBezTo>
                    <a:pt x="959" y="366"/>
                    <a:pt x="479" y="799"/>
                    <a:pt x="137" y="1347"/>
                  </a:cubicBezTo>
                  <a:cubicBezTo>
                    <a:pt x="69" y="1461"/>
                    <a:pt x="0" y="1598"/>
                    <a:pt x="0" y="1735"/>
                  </a:cubicBezTo>
                  <a:cubicBezTo>
                    <a:pt x="23" y="1849"/>
                    <a:pt x="114" y="1941"/>
                    <a:pt x="183" y="2032"/>
                  </a:cubicBezTo>
                  <a:cubicBezTo>
                    <a:pt x="753" y="2739"/>
                    <a:pt x="1324" y="3424"/>
                    <a:pt x="1917" y="4086"/>
                  </a:cubicBezTo>
                  <a:cubicBezTo>
                    <a:pt x="2602" y="3698"/>
                    <a:pt x="3196" y="3173"/>
                    <a:pt x="3652" y="2534"/>
                  </a:cubicBezTo>
                  <a:cubicBezTo>
                    <a:pt x="3721" y="2466"/>
                    <a:pt x="3766" y="2374"/>
                    <a:pt x="3766" y="2283"/>
                  </a:cubicBezTo>
                  <a:cubicBezTo>
                    <a:pt x="3766" y="2215"/>
                    <a:pt x="3721" y="2146"/>
                    <a:pt x="3675" y="2078"/>
                  </a:cubicBezTo>
                  <a:cubicBezTo>
                    <a:pt x="3219" y="1370"/>
                    <a:pt x="2648" y="708"/>
                    <a:pt x="2009" y="160"/>
                  </a:cubicBezTo>
                  <a:cubicBezTo>
                    <a:pt x="1917" y="92"/>
                    <a:pt x="1849" y="23"/>
                    <a:pt x="17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4"/>
            <p:cNvSpPr/>
            <p:nvPr/>
          </p:nvSpPr>
          <p:spPr>
            <a:xfrm>
              <a:off x="7465576" y="3698372"/>
              <a:ext cx="404100" cy="479901"/>
            </a:xfrm>
            <a:custGeom>
              <a:avLst/>
              <a:gdLst/>
              <a:ahLst/>
              <a:cxnLst/>
              <a:rect l="l" t="t" r="r" b="b"/>
              <a:pathLst>
                <a:path w="14975" h="17784" extrusionOk="0">
                  <a:moveTo>
                    <a:pt x="3685" y="0"/>
                  </a:moveTo>
                  <a:cubicBezTo>
                    <a:pt x="3531" y="0"/>
                    <a:pt x="3368" y="71"/>
                    <a:pt x="3219" y="127"/>
                  </a:cubicBezTo>
                  <a:cubicBezTo>
                    <a:pt x="2192" y="561"/>
                    <a:pt x="1233" y="1200"/>
                    <a:pt x="435" y="1998"/>
                  </a:cubicBezTo>
                  <a:cubicBezTo>
                    <a:pt x="183" y="2227"/>
                    <a:pt x="1" y="2432"/>
                    <a:pt x="1" y="2683"/>
                  </a:cubicBezTo>
                  <a:cubicBezTo>
                    <a:pt x="24" y="2934"/>
                    <a:pt x="138" y="3163"/>
                    <a:pt x="252" y="3391"/>
                  </a:cubicBezTo>
                  <a:cubicBezTo>
                    <a:pt x="2649" y="8138"/>
                    <a:pt x="5045" y="12909"/>
                    <a:pt x="7761" y="17497"/>
                  </a:cubicBezTo>
                  <a:cubicBezTo>
                    <a:pt x="7830" y="17611"/>
                    <a:pt x="7898" y="17725"/>
                    <a:pt x="8035" y="17771"/>
                  </a:cubicBezTo>
                  <a:cubicBezTo>
                    <a:pt x="8057" y="17779"/>
                    <a:pt x="8080" y="17783"/>
                    <a:pt x="8104" y="17783"/>
                  </a:cubicBezTo>
                  <a:cubicBezTo>
                    <a:pt x="8208" y="17783"/>
                    <a:pt x="8331" y="17712"/>
                    <a:pt x="8423" y="17657"/>
                  </a:cubicBezTo>
                  <a:cubicBezTo>
                    <a:pt x="10683" y="16378"/>
                    <a:pt x="12966" y="15055"/>
                    <a:pt x="14723" y="13137"/>
                  </a:cubicBezTo>
                  <a:cubicBezTo>
                    <a:pt x="14814" y="13023"/>
                    <a:pt x="14929" y="12909"/>
                    <a:pt x="14951" y="12749"/>
                  </a:cubicBezTo>
                  <a:cubicBezTo>
                    <a:pt x="14974" y="12521"/>
                    <a:pt x="14837" y="12338"/>
                    <a:pt x="14700" y="12156"/>
                  </a:cubicBezTo>
                  <a:cubicBezTo>
                    <a:pt x="11391" y="8093"/>
                    <a:pt x="7921" y="4167"/>
                    <a:pt x="4292" y="355"/>
                  </a:cubicBezTo>
                  <a:cubicBezTo>
                    <a:pt x="4155" y="218"/>
                    <a:pt x="3995" y="58"/>
                    <a:pt x="3790" y="13"/>
                  </a:cubicBezTo>
                  <a:cubicBezTo>
                    <a:pt x="3756" y="4"/>
                    <a:pt x="3721" y="0"/>
                    <a:pt x="36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4"/>
            <p:cNvSpPr/>
            <p:nvPr/>
          </p:nvSpPr>
          <p:spPr>
            <a:xfrm>
              <a:off x="7559835" y="3811358"/>
              <a:ext cx="177399" cy="223058"/>
            </a:xfrm>
            <a:custGeom>
              <a:avLst/>
              <a:gdLst/>
              <a:ahLst/>
              <a:cxnLst/>
              <a:rect l="l" t="t" r="r" b="b"/>
              <a:pathLst>
                <a:path w="6574" h="8266" extrusionOk="0">
                  <a:moveTo>
                    <a:pt x="1046" y="1"/>
                  </a:moveTo>
                  <a:cubicBezTo>
                    <a:pt x="859" y="1"/>
                    <a:pt x="678" y="44"/>
                    <a:pt x="525" y="140"/>
                  </a:cubicBezTo>
                  <a:cubicBezTo>
                    <a:pt x="137" y="391"/>
                    <a:pt x="0" y="893"/>
                    <a:pt x="69" y="1327"/>
                  </a:cubicBezTo>
                  <a:cubicBezTo>
                    <a:pt x="137" y="1783"/>
                    <a:pt x="388" y="2171"/>
                    <a:pt x="639" y="2536"/>
                  </a:cubicBezTo>
                  <a:cubicBezTo>
                    <a:pt x="1689" y="4203"/>
                    <a:pt x="2922" y="5732"/>
                    <a:pt x="4132" y="7261"/>
                  </a:cubicBezTo>
                  <a:cubicBezTo>
                    <a:pt x="4428" y="7626"/>
                    <a:pt x="4725" y="8014"/>
                    <a:pt x="5159" y="8174"/>
                  </a:cubicBezTo>
                  <a:cubicBezTo>
                    <a:pt x="5280" y="8235"/>
                    <a:pt x="5422" y="8265"/>
                    <a:pt x="5564" y="8265"/>
                  </a:cubicBezTo>
                  <a:cubicBezTo>
                    <a:pt x="5635" y="8265"/>
                    <a:pt x="5706" y="8258"/>
                    <a:pt x="5775" y="8243"/>
                  </a:cubicBezTo>
                  <a:cubicBezTo>
                    <a:pt x="6186" y="8129"/>
                    <a:pt x="6437" y="7695"/>
                    <a:pt x="6483" y="7261"/>
                  </a:cubicBezTo>
                  <a:cubicBezTo>
                    <a:pt x="6574" y="6417"/>
                    <a:pt x="6026" y="5618"/>
                    <a:pt x="5524" y="4933"/>
                  </a:cubicBezTo>
                  <a:cubicBezTo>
                    <a:pt x="4475" y="3542"/>
                    <a:pt x="3427" y="2175"/>
                    <a:pt x="2378" y="784"/>
                  </a:cubicBezTo>
                  <a:lnTo>
                    <a:pt x="2378" y="784"/>
                  </a:lnTo>
                  <a:cubicBezTo>
                    <a:pt x="2382" y="790"/>
                    <a:pt x="2384" y="792"/>
                    <a:pt x="2384" y="792"/>
                  </a:cubicBezTo>
                  <a:cubicBezTo>
                    <a:pt x="2386" y="792"/>
                    <a:pt x="2131" y="456"/>
                    <a:pt x="1803" y="231"/>
                  </a:cubicBezTo>
                  <a:cubicBezTo>
                    <a:pt x="1578" y="85"/>
                    <a:pt x="1306" y="1"/>
                    <a:pt x="1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4"/>
            <p:cNvSpPr/>
            <p:nvPr/>
          </p:nvSpPr>
          <p:spPr>
            <a:xfrm>
              <a:off x="7651611" y="4028830"/>
              <a:ext cx="235930" cy="175025"/>
            </a:xfrm>
            <a:custGeom>
              <a:avLst/>
              <a:gdLst/>
              <a:ahLst/>
              <a:cxnLst/>
              <a:rect l="l" t="t" r="r" b="b"/>
              <a:pathLst>
                <a:path w="8743" h="6486" extrusionOk="0">
                  <a:moveTo>
                    <a:pt x="8254" y="1"/>
                  </a:moveTo>
                  <a:cubicBezTo>
                    <a:pt x="8050" y="1"/>
                    <a:pt x="7827" y="95"/>
                    <a:pt x="7647" y="206"/>
                  </a:cubicBezTo>
                  <a:cubicBezTo>
                    <a:pt x="6094" y="1074"/>
                    <a:pt x="4656" y="2124"/>
                    <a:pt x="3378" y="3334"/>
                  </a:cubicBezTo>
                  <a:cubicBezTo>
                    <a:pt x="2671" y="3995"/>
                    <a:pt x="1507" y="4361"/>
                    <a:pt x="639" y="5160"/>
                  </a:cubicBezTo>
                  <a:cubicBezTo>
                    <a:pt x="320" y="5433"/>
                    <a:pt x="0" y="5890"/>
                    <a:pt x="228" y="6232"/>
                  </a:cubicBezTo>
                  <a:cubicBezTo>
                    <a:pt x="341" y="6415"/>
                    <a:pt x="549" y="6486"/>
                    <a:pt x="773" y="6486"/>
                  </a:cubicBezTo>
                  <a:cubicBezTo>
                    <a:pt x="912" y="6486"/>
                    <a:pt x="1056" y="6459"/>
                    <a:pt x="1187" y="6415"/>
                  </a:cubicBezTo>
                  <a:cubicBezTo>
                    <a:pt x="1826" y="6232"/>
                    <a:pt x="2374" y="5821"/>
                    <a:pt x="2922" y="5433"/>
                  </a:cubicBezTo>
                  <a:cubicBezTo>
                    <a:pt x="4611" y="4224"/>
                    <a:pt x="6277" y="2968"/>
                    <a:pt x="7920" y="1690"/>
                  </a:cubicBezTo>
                  <a:cubicBezTo>
                    <a:pt x="8309" y="1393"/>
                    <a:pt x="8742" y="1005"/>
                    <a:pt x="8742" y="503"/>
                  </a:cubicBezTo>
                  <a:cubicBezTo>
                    <a:pt x="8742" y="366"/>
                    <a:pt x="8697" y="229"/>
                    <a:pt x="8605" y="138"/>
                  </a:cubicBezTo>
                  <a:cubicBezTo>
                    <a:pt x="8507" y="40"/>
                    <a:pt x="8384" y="1"/>
                    <a:pt x="8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8" name="Google Shape;998;p44"/>
          <p:cNvGrpSpPr/>
          <p:nvPr/>
        </p:nvGrpSpPr>
        <p:grpSpPr>
          <a:xfrm rot="-9402353" flipH="1">
            <a:off x="4375150" y="1957680"/>
            <a:ext cx="199297" cy="251683"/>
            <a:chOff x="3311031" y="3025663"/>
            <a:chExt cx="308584" cy="389695"/>
          </a:xfrm>
        </p:grpSpPr>
        <p:sp>
          <p:nvSpPr>
            <p:cNvPr id="999" name="Google Shape;999;p44"/>
            <p:cNvSpPr/>
            <p:nvPr/>
          </p:nvSpPr>
          <p:spPr>
            <a:xfrm flipH="1">
              <a:off x="3311031" y="3025663"/>
              <a:ext cx="308584" cy="389695"/>
            </a:xfrm>
            <a:custGeom>
              <a:avLst/>
              <a:gdLst/>
              <a:ahLst/>
              <a:cxnLst/>
              <a:rect l="l" t="t" r="r" b="b"/>
              <a:pathLst>
                <a:path w="15408" h="19458" extrusionOk="0">
                  <a:moveTo>
                    <a:pt x="11748" y="0"/>
                  </a:moveTo>
                  <a:cubicBezTo>
                    <a:pt x="11325" y="0"/>
                    <a:pt x="10903" y="69"/>
                    <a:pt x="10501" y="209"/>
                  </a:cubicBezTo>
                  <a:cubicBezTo>
                    <a:pt x="8789" y="802"/>
                    <a:pt x="7716" y="2445"/>
                    <a:pt x="6757" y="3998"/>
                  </a:cubicBezTo>
                  <a:cubicBezTo>
                    <a:pt x="4771" y="7239"/>
                    <a:pt x="2786" y="10503"/>
                    <a:pt x="777" y="13744"/>
                  </a:cubicBezTo>
                  <a:cubicBezTo>
                    <a:pt x="1" y="15022"/>
                    <a:pt x="161" y="17008"/>
                    <a:pt x="1279" y="18263"/>
                  </a:cubicBezTo>
                  <a:cubicBezTo>
                    <a:pt x="1958" y="19027"/>
                    <a:pt x="2996" y="19458"/>
                    <a:pt x="4019" y="19458"/>
                  </a:cubicBezTo>
                  <a:cubicBezTo>
                    <a:pt x="4647" y="19458"/>
                    <a:pt x="5269" y="19295"/>
                    <a:pt x="5799" y="18948"/>
                  </a:cubicBezTo>
                  <a:cubicBezTo>
                    <a:pt x="6278" y="18629"/>
                    <a:pt x="6666" y="18218"/>
                    <a:pt x="7031" y="17761"/>
                  </a:cubicBezTo>
                  <a:cubicBezTo>
                    <a:pt x="7579" y="17099"/>
                    <a:pt x="8058" y="16392"/>
                    <a:pt x="8538" y="15661"/>
                  </a:cubicBezTo>
                  <a:cubicBezTo>
                    <a:pt x="10683" y="12443"/>
                    <a:pt x="12852" y="9225"/>
                    <a:pt x="14586" y="5755"/>
                  </a:cubicBezTo>
                  <a:cubicBezTo>
                    <a:pt x="14906" y="5116"/>
                    <a:pt x="15225" y="4431"/>
                    <a:pt x="15294" y="3701"/>
                  </a:cubicBezTo>
                  <a:cubicBezTo>
                    <a:pt x="15408" y="2537"/>
                    <a:pt x="14837" y="1327"/>
                    <a:pt x="13879" y="642"/>
                  </a:cubicBezTo>
                  <a:cubicBezTo>
                    <a:pt x="13250" y="218"/>
                    <a:pt x="12500" y="0"/>
                    <a:pt x="11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4"/>
            <p:cNvSpPr/>
            <p:nvPr/>
          </p:nvSpPr>
          <p:spPr>
            <a:xfrm flipH="1">
              <a:off x="3311033" y="3038519"/>
              <a:ext cx="285712" cy="376837"/>
            </a:xfrm>
            <a:custGeom>
              <a:avLst/>
              <a:gdLst/>
              <a:ahLst/>
              <a:cxnLst/>
              <a:rect l="l" t="t" r="r" b="b"/>
              <a:pathLst>
                <a:path w="14266" h="18816" extrusionOk="0">
                  <a:moveTo>
                    <a:pt x="12737" y="0"/>
                  </a:moveTo>
                  <a:cubicBezTo>
                    <a:pt x="12737" y="0"/>
                    <a:pt x="13262" y="2306"/>
                    <a:pt x="11641" y="4816"/>
                  </a:cubicBezTo>
                  <a:cubicBezTo>
                    <a:pt x="10020" y="7327"/>
                    <a:pt x="5181" y="15156"/>
                    <a:pt x="3903" y="16571"/>
                  </a:cubicBezTo>
                  <a:cubicBezTo>
                    <a:pt x="3155" y="17401"/>
                    <a:pt x="1970" y="17599"/>
                    <a:pt x="1100" y="17599"/>
                  </a:cubicBezTo>
                  <a:cubicBezTo>
                    <a:pt x="510" y="17599"/>
                    <a:pt x="65" y="17508"/>
                    <a:pt x="0" y="17462"/>
                  </a:cubicBezTo>
                  <a:lnTo>
                    <a:pt x="0" y="17462"/>
                  </a:lnTo>
                  <a:cubicBezTo>
                    <a:pt x="46" y="17507"/>
                    <a:pt x="91" y="17553"/>
                    <a:pt x="137" y="17621"/>
                  </a:cubicBezTo>
                  <a:cubicBezTo>
                    <a:pt x="816" y="18385"/>
                    <a:pt x="1854" y="18816"/>
                    <a:pt x="2877" y="18816"/>
                  </a:cubicBezTo>
                  <a:cubicBezTo>
                    <a:pt x="3505" y="18816"/>
                    <a:pt x="4127" y="18653"/>
                    <a:pt x="4657" y="18306"/>
                  </a:cubicBezTo>
                  <a:cubicBezTo>
                    <a:pt x="5136" y="17987"/>
                    <a:pt x="5524" y="17576"/>
                    <a:pt x="5889" y="17119"/>
                  </a:cubicBezTo>
                  <a:cubicBezTo>
                    <a:pt x="6414" y="16457"/>
                    <a:pt x="6916" y="15750"/>
                    <a:pt x="7396" y="15019"/>
                  </a:cubicBezTo>
                  <a:cubicBezTo>
                    <a:pt x="9541" y="11801"/>
                    <a:pt x="11710" y="8583"/>
                    <a:pt x="13444" y="5113"/>
                  </a:cubicBezTo>
                  <a:cubicBezTo>
                    <a:pt x="13764" y="4474"/>
                    <a:pt x="14083" y="3789"/>
                    <a:pt x="14152" y="3059"/>
                  </a:cubicBezTo>
                  <a:cubicBezTo>
                    <a:pt x="14266" y="1895"/>
                    <a:pt x="13695" y="685"/>
                    <a:pt x="12737" y="0"/>
                  </a:cubicBezTo>
                  <a:close/>
                </a:path>
              </a:pathLst>
            </a:custGeom>
            <a:solidFill>
              <a:srgbClr val="191919">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4"/>
            <p:cNvSpPr/>
            <p:nvPr/>
          </p:nvSpPr>
          <p:spPr>
            <a:xfrm flipH="1">
              <a:off x="3397429" y="3183403"/>
              <a:ext cx="222185" cy="231938"/>
            </a:xfrm>
            <a:custGeom>
              <a:avLst/>
              <a:gdLst/>
              <a:ahLst/>
              <a:cxnLst/>
              <a:rect l="l" t="t" r="r" b="b"/>
              <a:pathLst>
                <a:path w="11094" h="11581" extrusionOk="0">
                  <a:moveTo>
                    <a:pt x="4383" y="1"/>
                  </a:moveTo>
                  <a:cubicBezTo>
                    <a:pt x="3174" y="1964"/>
                    <a:pt x="1987" y="3927"/>
                    <a:pt x="777" y="5867"/>
                  </a:cubicBezTo>
                  <a:cubicBezTo>
                    <a:pt x="1" y="7145"/>
                    <a:pt x="161" y="9131"/>
                    <a:pt x="1279" y="10386"/>
                  </a:cubicBezTo>
                  <a:cubicBezTo>
                    <a:pt x="1958" y="11150"/>
                    <a:pt x="2996" y="11581"/>
                    <a:pt x="4019" y="11581"/>
                  </a:cubicBezTo>
                  <a:cubicBezTo>
                    <a:pt x="4647" y="11581"/>
                    <a:pt x="5269" y="11418"/>
                    <a:pt x="5799" y="11071"/>
                  </a:cubicBezTo>
                  <a:cubicBezTo>
                    <a:pt x="6278" y="10752"/>
                    <a:pt x="6666" y="10341"/>
                    <a:pt x="7031" y="9884"/>
                  </a:cubicBezTo>
                  <a:cubicBezTo>
                    <a:pt x="7579" y="9222"/>
                    <a:pt x="8058" y="8515"/>
                    <a:pt x="8538" y="7784"/>
                  </a:cubicBezTo>
                  <a:cubicBezTo>
                    <a:pt x="9382" y="6506"/>
                    <a:pt x="10249" y="5228"/>
                    <a:pt x="11094" y="3927"/>
                  </a:cubicBezTo>
                  <a:lnTo>
                    <a:pt x="11094" y="3927"/>
                  </a:lnTo>
                  <a:cubicBezTo>
                    <a:pt x="10803" y="3978"/>
                    <a:pt x="10510" y="4002"/>
                    <a:pt x="10218" y="4002"/>
                  </a:cubicBezTo>
                  <a:cubicBezTo>
                    <a:pt x="9207" y="4002"/>
                    <a:pt x="8203" y="3718"/>
                    <a:pt x="7282" y="3311"/>
                  </a:cubicBezTo>
                  <a:cubicBezTo>
                    <a:pt x="6575" y="2991"/>
                    <a:pt x="5890" y="2603"/>
                    <a:pt x="5365" y="2055"/>
                  </a:cubicBezTo>
                  <a:cubicBezTo>
                    <a:pt x="4817" y="1507"/>
                    <a:pt x="4429" y="777"/>
                    <a:pt x="4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4"/>
            <p:cNvSpPr/>
            <p:nvPr/>
          </p:nvSpPr>
          <p:spPr>
            <a:xfrm flipH="1">
              <a:off x="3397432" y="3259740"/>
              <a:ext cx="199314" cy="155594"/>
            </a:xfrm>
            <a:custGeom>
              <a:avLst/>
              <a:gdLst/>
              <a:ahLst/>
              <a:cxnLst/>
              <a:rect l="l" t="t" r="r" b="b"/>
              <a:pathLst>
                <a:path w="9952" h="7769" extrusionOk="0">
                  <a:moveTo>
                    <a:pt x="7669" y="1"/>
                  </a:moveTo>
                  <a:cubicBezTo>
                    <a:pt x="6095" y="2489"/>
                    <a:pt x="4542" y="4817"/>
                    <a:pt x="3903" y="5524"/>
                  </a:cubicBezTo>
                  <a:cubicBezTo>
                    <a:pt x="3155" y="6354"/>
                    <a:pt x="1970" y="6552"/>
                    <a:pt x="1100" y="6552"/>
                  </a:cubicBezTo>
                  <a:cubicBezTo>
                    <a:pt x="510" y="6552"/>
                    <a:pt x="65" y="6461"/>
                    <a:pt x="0" y="6415"/>
                  </a:cubicBezTo>
                  <a:lnTo>
                    <a:pt x="0" y="6415"/>
                  </a:lnTo>
                  <a:cubicBezTo>
                    <a:pt x="46" y="6460"/>
                    <a:pt x="91" y="6506"/>
                    <a:pt x="137" y="6574"/>
                  </a:cubicBezTo>
                  <a:cubicBezTo>
                    <a:pt x="816" y="7338"/>
                    <a:pt x="1854" y="7769"/>
                    <a:pt x="2877" y="7769"/>
                  </a:cubicBezTo>
                  <a:cubicBezTo>
                    <a:pt x="3505" y="7769"/>
                    <a:pt x="4127" y="7606"/>
                    <a:pt x="4657" y="7259"/>
                  </a:cubicBezTo>
                  <a:cubicBezTo>
                    <a:pt x="5136" y="6940"/>
                    <a:pt x="5524" y="6529"/>
                    <a:pt x="5889" y="6072"/>
                  </a:cubicBezTo>
                  <a:cubicBezTo>
                    <a:pt x="6437" y="5410"/>
                    <a:pt x="6916" y="4703"/>
                    <a:pt x="7396" y="3972"/>
                  </a:cubicBezTo>
                  <a:cubicBezTo>
                    <a:pt x="8240" y="2694"/>
                    <a:pt x="9107" y="1416"/>
                    <a:pt x="9952" y="115"/>
                  </a:cubicBezTo>
                  <a:lnTo>
                    <a:pt x="9952" y="115"/>
                  </a:lnTo>
                  <a:cubicBezTo>
                    <a:pt x="9679" y="164"/>
                    <a:pt x="9403" y="187"/>
                    <a:pt x="9126" y="187"/>
                  </a:cubicBezTo>
                  <a:cubicBezTo>
                    <a:pt x="8639" y="187"/>
                    <a:pt x="8150" y="117"/>
                    <a:pt x="7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44"/>
          <p:cNvGrpSpPr/>
          <p:nvPr/>
        </p:nvGrpSpPr>
        <p:grpSpPr>
          <a:xfrm>
            <a:off x="4768490" y="2799574"/>
            <a:ext cx="150927" cy="143533"/>
            <a:chOff x="3716290" y="4256524"/>
            <a:chExt cx="150927" cy="143533"/>
          </a:xfrm>
        </p:grpSpPr>
        <p:sp>
          <p:nvSpPr>
            <p:cNvPr id="1004" name="Google Shape;1004;p44"/>
            <p:cNvSpPr/>
            <p:nvPr/>
          </p:nvSpPr>
          <p:spPr>
            <a:xfrm>
              <a:off x="3723063" y="4256524"/>
              <a:ext cx="144154" cy="125102"/>
            </a:xfrm>
            <a:custGeom>
              <a:avLst/>
              <a:gdLst/>
              <a:ahLst/>
              <a:cxnLst/>
              <a:rect l="l" t="t" r="r" b="b"/>
              <a:pathLst>
                <a:path w="5342" h="4636" extrusionOk="0">
                  <a:moveTo>
                    <a:pt x="2617" y="1"/>
                  </a:moveTo>
                  <a:cubicBezTo>
                    <a:pt x="1907" y="1"/>
                    <a:pt x="1193" y="283"/>
                    <a:pt x="731" y="824"/>
                  </a:cubicBezTo>
                  <a:cubicBezTo>
                    <a:pt x="412" y="1189"/>
                    <a:pt x="1" y="2011"/>
                    <a:pt x="138" y="2810"/>
                  </a:cubicBezTo>
                  <a:cubicBezTo>
                    <a:pt x="252" y="3403"/>
                    <a:pt x="663" y="3905"/>
                    <a:pt x="1188" y="4202"/>
                  </a:cubicBezTo>
                  <a:cubicBezTo>
                    <a:pt x="1713" y="4499"/>
                    <a:pt x="2306" y="4613"/>
                    <a:pt x="2900" y="4636"/>
                  </a:cubicBezTo>
                  <a:cubicBezTo>
                    <a:pt x="3242" y="4636"/>
                    <a:pt x="3584" y="4613"/>
                    <a:pt x="3881" y="4476"/>
                  </a:cubicBezTo>
                  <a:cubicBezTo>
                    <a:pt x="4201" y="4339"/>
                    <a:pt x="4475" y="4065"/>
                    <a:pt x="4680" y="3768"/>
                  </a:cubicBezTo>
                  <a:cubicBezTo>
                    <a:pt x="5342" y="2741"/>
                    <a:pt x="5068" y="1212"/>
                    <a:pt x="4064" y="459"/>
                  </a:cubicBezTo>
                  <a:cubicBezTo>
                    <a:pt x="3650" y="151"/>
                    <a:pt x="3135" y="1"/>
                    <a:pt x="2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4"/>
            <p:cNvSpPr/>
            <p:nvPr/>
          </p:nvSpPr>
          <p:spPr>
            <a:xfrm>
              <a:off x="3752018" y="4279812"/>
              <a:ext cx="83195" cy="76610"/>
            </a:xfrm>
            <a:custGeom>
              <a:avLst/>
              <a:gdLst/>
              <a:ahLst/>
              <a:cxnLst/>
              <a:rect l="l" t="t" r="r" b="b"/>
              <a:pathLst>
                <a:path w="3083" h="2839" extrusionOk="0">
                  <a:moveTo>
                    <a:pt x="1286" y="1"/>
                  </a:moveTo>
                  <a:cubicBezTo>
                    <a:pt x="1219" y="1"/>
                    <a:pt x="1134" y="45"/>
                    <a:pt x="1096" y="121"/>
                  </a:cubicBezTo>
                  <a:cubicBezTo>
                    <a:pt x="1051" y="189"/>
                    <a:pt x="1028" y="280"/>
                    <a:pt x="1028" y="372"/>
                  </a:cubicBezTo>
                  <a:cubicBezTo>
                    <a:pt x="1005" y="668"/>
                    <a:pt x="1028" y="965"/>
                    <a:pt x="1073" y="1239"/>
                  </a:cubicBezTo>
                  <a:cubicBezTo>
                    <a:pt x="1073" y="1262"/>
                    <a:pt x="1073" y="1307"/>
                    <a:pt x="1073" y="1353"/>
                  </a:cubicBezTo>
                  <a:cubicBezTo>
                    <a:pt x="1005" y="1376"/>
                    <a:pt x="914" y="1376"/>
                    <a:pt x="822" y="1399"/>
                  </a:cubicBezTo>
                  <a:cubicBezTo>
                    <a:pt x="754" y="1422"/>
                    <a:pt x="503" y="1513"/>
                    <a:pt x="229" y="1604"/>
                  </a:cubicBezTo>
                  <a:cubicBezTo>
                    <a:pt x="138" y="1627"/>
                    <a:pt x="1" y="1741"/>
                    <a:pt x="69" y="1832"/>
                  </a:cubicBezTo>
                  <a:cubicBezTo>
                    <a:pt x="92" y="1878"/>
                    <a:pt x="160" y="1878"/>
                    <a:pt x="229" y="1878"/>
                  </a:cubicBezTo>
                  <a:cubicBezTo>
                    <a:pt x="548" y="1878"/>
                    <a:pt x="868" y="1855"/>
                    <a:pt x="1188" y="1810"/>
                  </a:cubicBezTo>
                  <a:cubicBezTo>
                    <a:pt x="1279" y="2084"/>
                    <a:pt x="1416" y="2403"/>
                    <a:pt x="1576" y="2700"/>
                  </a:cubicBezTo>
                  <a:cubicBezTo>
                    <a:pt x="1621" y="2745"/>
                    <a:pt x="1644" y="2814"/>
                    <a:pt x="1713" y="2837"/>
                  </a:cubicBezTo>
                  <a:cubicBezTo>
                    <a:pt x="1720" y="2838"/>
                    <a:pt x="1728" y="2839"/>
                    <a:pt x="1735" y="2839"/>
                  </a:cubicBezTo>
                  <a:cubicBezTo>
                    <a:pt x="1857" y="2839"/>
                    <a:pt x="1918" y="2669"/>
                    <a:pt x="1918" y="2540"/>
                  </a:cubicBezTo>
                  <a:cubicBezTo>
                    <a:pt x="1941" y="2243"/>
                    <a:pt x="1918" y="1969"/>
                    <a:pt x="1872" y="1673"/>
                  </a:cubicBezTo>
                  <a:cubicBezTo>
                    <a:pt x="2283" y="1581"/>
                    <a:pt x="2694" y="1467"/>
                    <a:pt x="3082" y="1307"/>
                  </a:cubicBezTo>
                  <a:cubicBezTo>
                    <a:pt x="3036" y="1170"/>
                    <a:pt x="2854" y="1148"/>
                    <a:pt x="2694" y="1148"/>
                  </a:cubicBezTo>
                  <a:cubicBezTo>
                    <a:pt x="2397" y="1148"/>
                    <a:pt x="2101" y="1170"/>
                    <a:pt x="1781" y="1216"/>
                  </a:cubicBezTo>
                  <a:cubicBezTo>
                    <a:pt x="1690" y="805"/>
                    <a:pt x="1530" y="394"/>
                    <a:pt x="1324" y="6"/>
                  </a:cubicBezTo>
                  <a:cubicBezTo>
                    <a:pt x="1313" y="2"/>
                    <a:pt x="1300" y="1"/>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4"/>
            <p:cNvSpPr/>
            <p:nvPr/>
          </p:nvSpPr>
          <p:spPr>
            <a:xfrm>
              <a:off x="3716290" y="4291065"/>
              <a:ext cx="138001" cy="108992"/>
            </a:xfrm>
            <a:custGeom>
              <a:avLst/>
              <a:gdLst/>
              <a:ahLst/>
              <a:cxnLst/>
              <a:rect l="l" t="t" r="r" b="b"/>
              <a:pathLst>
                <a:path w="5114" h="4039" extrusionOk="0">
                  <a:moveTo>
                    <a:pt x="686" y="0"/>
                  </a:moveTo>
                  <a:lnTo>
                    <a:pt x="686" y="0"/>
                  </a:lnTo>
                  <a:cubicBezTo>
                    <a:pt x="1" y="959"/>
                    <a:pt x="115" y="2397"/>
                    <a:pt x="914" y="3241"/>
                  </a:cubicBezTo>
                  <a:cubicBezTo>
                    <a:pt x="1396" y="3764"/>
                    <a:pt x="2101" y="4039"/>
                    <a:pt x="2806" y="4039"/>
                  </a:cubicBezTo>
                  <a:cubicBezTo>
                    <a:pt x="3270" y="4039"/>
                    <a:pt x="3733" y="3920"/>
                    <a:pt x="4132" y="3675"/>
                  </a:cubicBezTo>
                  <a:cubicBezTo>
                    <a:pt x="4360" y="3538"/>
                    <a:pt x="4566" y="3356"/>
                    <a:pt x="4726" y="3150"/>
                  </a:cubicBezTo>
                  <a:cubicBezTo>
                    <a:pt x="4931" y="2876"/>
                    <a:pt x="5022" y="2580"/>
                    <a:pt x="5091" y="2260"/>
                  </a:cubicBezTo>
                  <a:cubicBezTo>
                    <a:pt x="5091" y="2214"/>
                    <a:pt x="5114" y="2169"/>
                    <a:pt x="5114" y="2123"/>
                  </a:cubicBezTo>
                  <a:lnTo>
                    <a:pt x="5114" y="2123"/>
                  </a:lnTo>
                  <a:cubicBezTo>
                    <a:pt x="5068" y="2237"/>
                    <a:pt x="4999" y="2374"/>
                    <a:pt x="4931" y="2488"/>
                  </a:cubicBezTo>
                  <a:cubicBezTo>
                    <a:pt x="4726" y="2785"/>
                    <a:pt x="4475" y="3059"/>
                    <a:pt x="4132" y="3196"/>
                  </a:cubicBezTo>
                  <a:cubicBezTo>
                    <a:pt x="3835" y="3333"/>
                    <a:pt x="3493" y="3356"/>
                    <a:pt x="3151" y="3356"/>
                  </a:cubicBezTo>
                  <a:cubicBezTo>
                    <a:pt x="2557" y="3333"/>
                    <a:pt x="1964" y="3219"/>
                    <a:pt x="1439" y="2922"/>
                  </a:cubicBezTo>
                  <a:cubicBezTo>
                    <a:pt x="914" y="2625"/>
                    <a:pt x="503" y="2123"/>
                    <a:pt x="389" y="1530"/>
                  </a:cubicBezTo>
                  <a:cubicBezTo>
                    <a:pt x="297" y="982"/>
                    <a:pt x="457" y="411"/>
                    <a:pt x="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Qr code&#10;&#10;Description automatically generated">
            <a:extLst>
              <a:ext uri="{FF2B5EF4-FFF2-40B4-BE49-F238E27FC236}">
                <a16:creationId xmlns:a16="http://schemas.microsoft.com/office/drawing/2014/main" id="{1CC18965-8EE9-4A95-AC17-99EBDFE81F95}"/>
              </a:ext>
            </a:extLst>
          </p:cNvPr>
          <p:cNvPicPr>
            <a:picLocks noChangeAspect="1"/>
          </p:cNvPicPr>
          <p:nvPr/>
        </p:nvPicPr>
        <p:blipFill>
          <a:blip r:embed="rId3"/>
          <a:stretch>
            <a:fillRect/>
          </a:stretch>
        </p:blipFill>
        <p:spPr>
          <a:xfrm>
            <a:off x="4804218" y="1489810"/>
            <a:ext cx="3059254" cy="3059254"/>
          </a:xfrm>
          <a:prstGeom prst="rect">
            <a:avLst/>
          </a:prstGeom>
        </p:spPr>
      </p:pic>
    </p:spTree>
    <p:extLst>
      <p:ext uri="{BB962C8B-B14F-4D97-AF65-F5344CB8AC3E}">
        <p14:creationId xmlns:p14="http://schemas.microsoft.com/office/powerpoint/2010/main" val="2695508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44"/>
          <p:cNvSpPr txBox="1">
            <a:spLocks noGrp="1"/>
          </p:cNvSpPr>
          <p:nvPr>
            <p:ph type="title"/>
          </p:nvPr>
        </p:nvSpPr>
        <p:spPr>
          <a:xfrm>
            <a:off x="720000" y="608368"/>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ATTENDANCE</a:t>
            </a:r>
            <a:endParaRPr sz="3600" dirty="0"/>
          </a:p>
        </p:txBody>
      </p:sp>
      <p:sp>
        <p:nvSpPr>
          <p:cNvPr id="973" name="Google Shape;973;p44"/>
          <p:cNvSpPr txBox="1">
            <a:spLocks noGrp="1"/>
          </p:cNvSpPr>
          <p:nvPr>
            <p:ph type="subTitle" idx="4"/>
          </p:nvPr>
        </p:nvSpPr>
        <p:spPr>
          <a:xfrm>
            <a:off x="1113577" y="1772855"/>
            <a:ext cx="3348600" cy="210001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t>Scan the QR Code and fill out the form to gain a point for attendance! The form will be closing soon after the meeting so please do this ASAP! Attendance counts as one point toward becoming an active member.</a:t>
            </a:r>
            <a:endParaRPr sz="1600" dirty="0"/>
          </a:p>
        </p:txBody>
      </p:sp>
      <p:grpSp>
        <p:nvGrpSpPr>
          <p:cNvPr id="987" name="Google Shape;987;p44"/>
          <p:cNvGrpSpPr/>
          <p:nvPr/>
        </p:nvGrpSpPr>
        <p:grpSpPr>
          <a:xfrm>
            <a:off x="849771" y="662017"/>
            <a:ext cx="637156" cy="696384"/>
            <a:chOff x="849771" y="662017"/>
            <a:chExt cx="637156" cy="696384"/>
          </a:xfrm>
        </p:grpSpPr>
        <p:sp>
          <p:nvSpPr>
            <p:cNvPr id="988" name="Google Shape;988;p44"/>
            <p:cNvSpPr/>
            <p:nvPr/>
          </p:nvSpPr>
          <p:spPr>
            <a:xfrm>
              <a:off x="849771" y="788329"/>
              <a:ext cx="576393" cy="570073"/>
            </a:xfrm>
            <a:custGeom>
              <a:avLst/>
              <a:gdLst/>
              <a:ahLst/>
              <a:cxnLst/>
              <a:rect l="l" t="t" r="r" b="b"/>
              <a:pathLst>
                <a:path w="19699" h="19483" extrusionOk="0">
                  <a:moveTo>
                    <a:pt x="12988" y="0"/>
                  </a:moveTo>
                  <a:cubicBezTo>
                    <a:pt x="12287" y="539"/>
                    <a:pt x="11418" y="753"/>
                    <a:pt x="10545" y="753"/>
                  </a:cubicBezTo>
                  <a:cubicBezTo>
                    <a:pt x="10308" y="753"/>
                    <a:pt x="10072" y="737"/>
                    <a:pt x="9838" y="708"/>
                  </a:cubicBezTo>
                  <a:cubicBezTo>
                    <a:pt x="9413" y="645"/>
                    <a:pt x="8955" y="549"/>
                    <a:pt x="8522" y="549"/>
                  </a:cubicBezTo>
                  <a:cubicBezTo>
                    <a:pt x="8163" y="549"/>
                    <a:pt x="7822" y="615"/>
                    <a:pt x="7532" y="822"/>
                  </a:cubicBezTo>
                  <a:cubicBezTo>
                    <a:pt x="7373" y="959"/>
                    <a:pt x="7236" y="1119"/>
                    <a:pt x="7099" y="1301"/>
                  </a:cubicBezTo>
                  <a:cubicBezTo>
                    <a:pt x="4337" y="4771"/>
                    <a:pt x="2009" y="8582"/>
                    <a:pt x="206" y="12645"/>
                  </a:cubicBezTo>
                  <a:cubicBezTo>
                    <a:pt x="0" y="13216"/>
                    <a:pt x="206" y="13787"/>
                    <a:pt x="479" y="14266"/>
                  </a:cubicBezTo>
                  <a:cubicBezTo>
                    <a:pt x="1461" y="15978"/>
                    <a:pt x="3150" y="17142"/>
                    <a:pt x="4908" y="18032"/>
                  </a:cubicBezTo>
                  <a:cubicBezTo>
                    <a:pt x="6494" y="18836"/>
                    <a:pt x="8217" y="19483"/>
                    <a:pt x="9986" y="19483"/>
                  </a:cubicBezTo>
                  <a:cubicBezTo>
                    <a:pt x="10127" y="19483"/>
                    <a:pt x="10268" y="19478"/>
                    <a:pt x="10408" y="19470"/>
                  </a:cubicBezTo>
                  <a:cubicBezTo>
                    <a:pt x="11139" y="19447"/>
                    <a:pt x="11892" y="19287"/>
                    <a:pt x="12463" y="18831"/>
                  </a:cubicBezTo>
                  <a:cubicBezTo>
                    <a:pt x="12919" y="18489"/>
                    <a:pt x="13216" y="17986"/>
                    <a:pt x="13536" y="17507"/>
                  </a:cubicBezTo>
                  <a:cubicBezTo>
                    <a:pt x="15635" y="14129"/>
                    <a:pt x="17735" y="10751"/>
                    <a:pt x="19516" y="7167"/>
                  </a:cubicBezTo>
                  <a:cubicBezTo>
                    <a:pt x="19698" y="6346"/>
                    <a:pt x="19539" y="5866"/>
                    <a:pt x="19288" y="5478"/>
                  </a:cubicBezTo>
                  <a:cubicBezTo>
                    <a:pt x="19036" y="5090"/>
                    <a:pt x="18671" y="4771"/>
                    <a:pt x="18420" y="4405"/>
                  </a:cubicBezTo>
                  <a:cubicBezTo>
                    <a:pt x="18009" y="3858"/>
                    <a:pt x="17781" y="3196"/>
                    <a:pt x="17735" y="2511"/>
                  </a:cubicBezTo>
                  <a:cubicBezTo>
                    <a:pt x="16092" y="1780"/>
                    <a:pt x="14494" y="959"/>
                    <a:pt x="129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4"/>
            <p:cNvSpPr/>
            <p:nvPr/>
          </p:nvSpPr>
          <p:spPr>
            <a:xfrm>
              <a:off x="921222" y="935912"/>
              <a:ext cx="384710" cy="367476"/>
            </a:xfrm>
            <a:custGeom>
              <a:avLst/>
              <a:gdLst/>
              <a:ahLst/>
              <a:cxnLst/>
              <a:rect l="l" t="t" r="r" b="b"/>
              <a:pathLst>
                <a:path w="13148" h="12559" extrusionOk="0">
                  <a:moveTo>
                    <a:pt x="4246" y="0"/>
                  </a:moveTo>
                  <a:cubicBezTo>
                    <a:pt x="3036" y="1849"/>
                    <a:pt x="1849" y="3721"/>
                    <a:pt x="662" y="5593"/>
                  </a:cubicBezTo>
                  <a:cubicBezTo>
                    <a:pt x="480" y="5889"/>
                    <a:pt x="274" y="6186"/>
                    <a:pt x="183" y="6529"/>
                  </a:cubicBezTo>
                  <a:cubicBezTo>
                    <a:pt x="0" y="7099"/>
                    <a:pt x="69" y="7738"/>
                    <a:pt x="274" y="8332"/>
                  </a:cubicBezTo>
                  <a:cubicBezTo>
                    <a:pt x="685" y="9473"/>
                    <a:pt x="1530" y="10432"/>
                    <a:pt x="2557" y="11116"/>
                  </a:cubicBezTo>
                  <a:cubicBezTo>
                    <a:pt x="3584" y="11778"/>
                    <a:pt x="4771" y="12166"/>
                    <a:pt x="5958" y="12417"/>
                  </a:cubicBezTo>
                  <a:cubicBezTo>
                    <a:pt x="6344" y="12497"/>
                    <a:pt x="6753" y="12559"/>
                    <a:pt x="7148" y="12559"/>
                  </a:cubicBezTo>
                  <a:cubicBezTo>
                    <a:pt x="7664" y="12559"/>
                    <a:pt x="8160" y="12453"/>
                    <a:pt x="8560" y="12144"/>
                  </a:cubicBezTo>
                  <a:cubicBezTo>
                    <a:pt x="8879" y="11915"/>
                    <a:pt x="9108" y="11550"/>
                    <a:pt x="9336" y="11208"/>
                  </a:cubicBezTo>
                  <a:cubicBezTo>
                    <a:pt x="10591" y="9268"/>
                    <a:pt x="11824" y="7327"/>
                    <a:pt x="12988" y="5342"/>
                  </a:cubicBezTo>
                  <a:cubicBezTo>
                    <a:pt x="13057" y="5227"/>
                    <a:pt x="13125" y="5113"/>
                    <a:pt x="13125" y="4976"/>
                  </a:cubicBezTo>
                  <a:cubicBezTo>
                    <a:pt x="13148" y="4862"/>
                    <a:pt x="13102" y="4748"/>
                    <a:pt x="13057" y="4634"/>
                  </a:cubicBezTo>
                  <a:cubicBezTo>
                    <a:pt x="12783" y="3995"/>
                    <a:pt x="12189" y="3561"/>
                    <a:pt x="11596" y="3196"/>
                  </a:cubicBezTo>
                  <a:cubicBezTo>
                    <a:pt x="9313" y="1712"/>
                    <a:pt x="6825" y="457"/>
                    <a:pt x="4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4"/>
            <p:cNvSpPr/>
            <p:nvPr/>
          </p:nvSpPr>
          <p:spPr>
            <a:xfrm>
              <a:off x="1162317" y="662017"/>
              <a:ext cx="324610" cy="227848"/>
            </a:xfrm>
            <a:custGeom>
              <a:avLst/>
              <a:gdLst/>
              <a:ahLst/>
              <a:cxnLst/>
              <a:rect l="l" t="t" r="r" b="b"/>
              <a:pathLst>
                <a:path w="11094" h="7787" extrusionOk="0">
                  <a:moveTo>
                    <a:pt x="2001" y="0"/>
                  </a:moveTo>
                  <a:cubicBezTo>
                    <a:pt x="1958" y="0"/>
                    <a:pt x="1915" y="1"/>
                    <a:pt x="1872" y="3"/>
                  </a:cubicBezTo>
                  <a:cubicBezTo>
                    <a:pt x="1644" y="26"/>
                    <a:pt x="1438" y="72"/>
                    <a:pt x="1256" y="209"/>
                  </a:cubicBezTo>
                  <a:cubicBezTo>
                    <a:pt x="1073" y="346"/>
                    <a:pt x="982" y="528"/>
                    <a:pt x="868" y="688"/>
                  </a:cubicBezTo>
                  <a:cubicBezTo>
                    <a:pt x="571" y="1236"/>
                    <a:pt x="297" y="1806"/>
                    <a:pt x="69" y="2400"/>
                  </a:cubicBezTo>
                  <a:cubicBezTo>
                    <a:pt x="46" y="2491"/>
                    <a:pt x="0" y="2605"/>
                    <a:pt x="0" y="2697"/>
                  </a:cubicBezTo>
                  <a:cubicBezTo>
                    <a:pt x="23" y="2856"/>
                    <a:pt x="115" y="2970"/>
                    <a:pt x="206" y="3085"/>
                  </a:cubicBezTo>
                  <a:cubicBezTo>
                    <a:pt x="754" y="3746"/>
                    <a:pt x="1461" y="4249"/>
                    <a:pt x="2169" y="4728"/>
                  </a:cubicBezTo>
                  <a:cubicBezTo>
                    <a:pt x="4246" y="6097"/>
                    <a:pt x="6551" y="7125"/>
                    <a:pt x="8948" y="7787"/>
                  </a:cubicBezTo>
                  <a:cubicBezTo>
                    <a:pt x="9907" y="7330"/>
                    <a:pt x="10591" y="6440"/>
                    <a:pt x="11002" y="5436"/>
                  </a:cubicBezTo>
                  <a:cubicBezTo>
                    <a:pt x="11048" y="5321"/>
                    <a:pt x="11093" y="5162"/>
                    <a:pt x="11071" y="5025"/>
                  </a:cubicBezTo>
                  <a:cubicBezTo>
                    <a:pt x="11048" y="4865"/>
                    <a:pt x="10911" y="4705"/>
                    <a:pt x="10774" y="4591"/>
                  </a:cubicBezTo>
                  <a:cubicBezTo>
                    <a:pt x="8674" y="2605"/>
                    <a:pt x="6118" y="1099"/>
                    <a:pt x="3333" y="254"/>
                  </a:cubicBezTo>
                  <a:cubicBezTo>
                    <a:pt x="2895" y="108"/>
                    <a:pt x="2456" y="0"/>
                    <a:pt x="20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4"/>
            <p:cNvSpPr/>
            <p:nvPr/>
          </p:nvSpPr>
          <p:spPr>
            <a:xfrm>
              <a:off x="1216417" y="693207"/>
              <a:ext cx="221089" cy="119176"/>
            </a:xfrm>
            <a:custGeom>
              <a:avLst/>
              <a:gdLst/>
              <a:ahLst/>
              <a:cxnLst/>
              <a:rect l="l" t="t" r="r" b="b"/>
              <a:pathLst>
                <a:path w="7556" h="4073" extrusionOk="0">
                  <a:moveTo>
                    <a:pt x="109" y="1"/>
                  </a:moveTo>
                  <a:cubicBezTo>
                    <a:pt x="95" y="1"/>
                    <a:pt x="81" y="4"/>
                    <a:pt x="69" y="10"/>
                  </a:cubicBezTo>
                  <a:cubicBezTo>
                    <a:pt x="23" y="56"/>
                    <a:pt x="0" y="124"/>
                    <a:pt x="46" y="170"/>
                  </a:cubicBezTo>
                  <a:cubicBezTo>
                    <a:pt x="594" y="1037"/>
                    <a:pt x="1552" y="1562"/>
                    <a:pt x="2420" y="1996"/>
                  </a:cubicBezTo>
                  <a:cubicBezTo>
                    <a:pt x="4017" y="2795"/>
                    <a:pt x="5707" y="3502"/>
                    <a:pt x="7418" y="4073"/>
                  </a:cubicBezTo>
                  <a:lnTo>
                    <a:pt x="7441" y="4073"/>
                  </a:lnTo>
                  <a:cubicBezTo>
                    <a:pt x="7487" y="4073"/>
                    <a:pt x="7533" y="4050"/>
                    <a:pt x="7555" y="4004"/>
                  </a:cubicBezTo>
                  <a:cubicBezTo>
                    <a:pt x="7555" y="3936"/>
                    <a:pt x="7533" y="3890"/>
                    <a:pt x="7487" y="3867"/>
                  </a:cubicBezTo>
                  <a:cubicBezTo>
                    <a:pt x="5775" y="3297"/>
                    <a:pt x="4109" y="2612"/>
                    <a:pt x="2511" y="1813"/>
                  </a:cubicBezTo>
                  <a:cubicBezTo>
                    <a:pt x="1666" y="1402"/>
                    <a:pt x="753" y="877"/>
                    <a:pt x="206" y="56"/>
                  </a:cubicBezTo>
                  <a:cubicBezTo>
                    <a:pt x="189" y="22"/>
                    <a:pt x="148"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4"/>
            <p:cNvSpPr/>
            <p:nvPr/>
          </p:nvSpPr>
          <p:spPr>
            <a:xfrm>
              <a:off x="1034748" y="929416"/>
              <a:ext cx="275190" cy="161866"/>
            </a:xfrm>
            <a:custGeom>
              <a:avLst/>
              <a:gdLst/>
              <a:ahLst/>
              <a:cxnLst/>
              <a:rect l="l" t="t" r="r" b="b"/>
              <a:pathLst>
                <a:path w="9405" h="5532" extrusionOk="0">
                  <a:moveTo>
                    <a:pt x="928" y="1"/>
                  </a:moveTo>
                  <a:cubicBezTo>
                    <a:pt x="832" y="1"/>
                    <a:pt x="736" y="6"/>
                    <a:pt x="640" y="17"/>
                  </a:cubicBezTo>
                  <a:cubicBezTo>
                    <a:pt x="480" y="40"/>
                    <a:pt x="275" y="131"/>
                    <a:pt x="206" y="291"/>
                  </a:cubicBezTo>
                  <a:cubicBezTo>
                    <a:pt x="1" y="930"/>
                    <a:pt x="480" y="1569"/>
                    <a:pt x="982" y="2003"/>
                  </a:cubicBezTo>
                  <a:cubicBezTo>
                    <a:pt x="2626" y="3509"/>
                    <a:pt x="4634" y="4605"/>
                    <a:pt x="6803" y="5176"/>
                  </a:cubicBezTo>
                  <a:cubicBezTo>
                    <a:pt x="7259" y="5290"/>
                    <a:pt x="7716" y="5381"/>
                    <a:pt x="8195" y="5472"/>
                  </a:cubicBezTo>
                  <a:cubicBezTo>
                    <a:pt x="8334" y="5507"/>
                    <a:pt x="8488" y="5532"/>
                    <a:pt x="8640" y="5532"/>
                  </a:cubicBezTo>
                  <a:cubicBezTo>
                    <a:pt x="8888" y="5532"/>
                    <a:pt x="9126" y="5465"/>
                    <a:pt x="9268" y="5267"/>
                  </a:cubicBezTo>
                  <a:cubicBezTo>
                    <a:pt x="9405" y="5084"/>
                    <a:pt x="9382" y="4810"/>
                    <a:pt x="9291" y="4582"/>
                  </a:cubicBezTo>
                  <a:cubicBezTo>
                    <a:pt x="9177" y="4377"/>
                    <a:pt x="9017" y="4217"/>
                    <a:pt x="8834" y="4057"/>
                  </a:cubicBezTo>
                  <a:cubicBezTo>
                    <a:pt x="6985" y="2345"/>
                    <a:pt x="4794" y="1067"/>
                    <a:pt x="2397" y="291"/>
                  </a:cubicBezTo>
                  <a:cubicBezTo>
                    <a:pt x="1919" y="138"/>
                    <a:pt x="1425" y="1"/>
                    <a:pt x="928" y="1"/>
                  </a:cubicBezTo>
                  <a:close/>
                </a:path>
              </a:pathLst>
            </a:custGeom>
            <a:solidFill>
              <a:srgbClr val="FFFCF2">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3" name="Google Shape;993;p44"/>
          <p:cNvGrpSpPr/>
          <p:nvPr/>
        </p:nvGrpSpPr>
        <p:grpSpPr>
          <a:xfrm>
            <a:off x="7657122" y="700613"/>
            <a:ext cx="637133" cy="789197"/>
            <a:chOff x="7443422" y="3653739"/>
            <a:chExt cx="444119" cy="550116"/>
          </a:xfrm>
        </p:grpSpPr>
        <p:sp>
          <p:nvSpPr>
            <p:cNvPr id="994" name="Google Shape;994;p44"/>
            <p:cNvSpPr/>
            <p:nvPr/>
          </p:nvSpPr>
          <p:spPr>
            <a:xfrm>
              <a:off x="7443422" y="3653739"/>
              <a:ext cx="101652" cy="110288"/>
            </a:xfrm>
            <a:custGeom>
              <a:avLst/>
              <a:gdLst/>
              <a:ahLst/>
              <a:cxnLst/>
              <a:rect l="l" t="t" r="r" b="b"/>
              <a:pathLst>
                <a:path w="3767" h="4087" extrusionOk="0">
                  <a:moveTo>
                    <a:pt x="1735" y="0"/>
                  </a:moveTo>
                  <a:cubicBezTo>
                    <a:pt x="1666" y="0"/>
                    <a:pt x="1598" y="46"/>
                    <a:pt x="1529" y="69"/>
                  </a:cubicBezTo>
                  <a:cubicBezTo>
                    <a:pt x="959" y="366"/>
                    <a:pt x="479" y="799"/>
                    <a:pt x="137" y="1347"/>
                  </a:cubicBezTo>
                  <a:cubicBezTo>
                    <a:pt x="69" y="1461"/>
                    <a:pt x="0" y="1598"/>
                    <a:pt x="0" y="1735"/>
                  </a:cubicBezTo>
                  <a:cubicBezTo>
                    <a:pt x="23" y="1849"/>
                    <a:pt x="114" y="1941"/>
                    <a:pt x="183" y="2032"/>
                  </a:cubicBezTo>
                  <a:cubicBezTo>
                    <a:pt x="753" y="2739"/>
                    <a:pt x="1324" y="3424"/>
                    <a:pt x="1917" y="4086"/>
                  </a:cubicBezTo>
                  <a:cubicBezTo>
                    <a:pt x="2602" y="3698"/>
                    <a:pt x="3196" y="3173"/>
                    <a:pt x="3652" y="2534"/>
                  </a:cubicBezTo>
                  <a:cubicBezTo>
                    <a:pt x="3721" y="2466"/>
                    <a:pt x="3766" y="2374"/>
                    <a:pt x="3766" y="2283"/>
                  </a:cubicBezTo>
                  <a:cubicBezTo>
                    <a:pt x="3766" y="2215"/>
                    <a:pt x="3721" y="2146"/>
                    <a:pt x="3675" y="2078"/>
                  </a:cubicBezTo>
                  <a:cubicBezTo>
                    <a:pt x="3219" y="1370"/>
                    <a:pt x="2648" y="708"/>
                    <a:pt x="2009" y="160"/>
                  </a:cubicBezTo>
                  <a:cubicBezTo>
                    <a:pt x="1917" y="92"/>
                    <a:pt x="1849" y="23"/>
                    <a:pt x="17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4"/>
            <p:cNvSpPr/>
            <p:nvPr/>
          </p:nvSpPr>
          <p:spPr>
            <a:xfrm>
              <a:off x="7465576" y="3698372"/>
              <a:ext cx="404100" cy="479901"/>
            </a:xfrm>
            <a:custGeom>
              <a:avLst/>
              <a:gdLst/>
              <a:ahLst/>
              <a:cxnLst/>
              <a:rect l="l" t="t" r="r" b="b"/>
              <a:pathLst>
                <a:path w="14975" h="17784" extrusionOk="0">
                  <a:moveTo>
                    <a:pt x="3685" y="0"/>
                  </a:moveTo>
                  <a:cubicBezTo>
                    <a:pt x="3531" y="0"/>
                    <a:pt x="3368" y="71"/>
                    <a:pt x="3219" y="127"/>
                  </a:cubicBezTo>
                  <a:cubicBezTo>
                    <a:pt x="2192" y="561"/>
                    <a:pt x="1233" y="1200"/>
                    <a:pt x="435" y="1998"/>
                  </a:cubicBezTo>
                  <a:cubicBezTo>
                    <a:pt x="183" y="2227"/>
                    <a:pt x="1" y="2432"/>
                    <a:pt x="1" y="2683"/>
                  </a:cubicBezTo>
                  <a:cubicBezTo>
                    <a:pt x="24" y="2934"/>
                    <a:pt x="138" y="3163"/>
                    <a:pt x="252" y="3391"/>
                  </a:cubicBezTo>
                  <a:cubicBezTo>
                    <a:pt x="2649" y="8138"/>
                    <a:pt x="5045" y="12909"/>
                    <a:pt x="7761" y="17497"/>
                  </a:cubicBezTo>
                  <a:cubicBezTo>
                    <a:pt x="7830" y="17611"/>
                    <a:pt x="7898" y="17725"/>
                    <a:pt x="8035" y="17771"/>
                  </a:cubicBezTo>
                  <a:cubicBezTo>
                    <a:pt x="8057" y="17779"/>
                    <a:pt x="8080" y="17783"/>
                    <a:pt x="8104" y="17783"/>
                  </a:cubicBezTo>
                  <a:cubicBezTo>
                    <a:pt x="8208" y="17783"/>
                    <a:pt x="8331" y="17712"/>
                    <a:pt x="8423" y="17657"/>
                  </a:cubicBezTo>
                  <a:cubicBezTo>
                    <a:pt x="10683" y="16378"/>
                    <a:pt x="12966" y="15055"/>
                    <a:pt x="14723" y="13137"/>
                  </a:cubicBezTo>
                  <a:cubicBezTo>
                    <a:pt x="14814" y="13023"/>
                    <a:pt x="14929" y="12909"/>
                    <a:pt x="14951" y="12749"/>
                  </a:cubicBezTo>
                  <a:cubicBezTo>
                    <a:pt x="14974" y="12521"/>
                    <a:pt x="14837" y="12338"/>
                    <a:pt x="14700" y="12156"/>
                  </a:cubicBezTo>
                  <a:cubicBezTo>
                    <a:pt x="11391" y="8093"/>
                    <a:pt x="7921" y="4167"/>
                    <a:pt x="4292" y="355"/>
                  </a:cubicBezTo>
                  <a:cubicBezTo>
                    <a:pt x="4155" y="218"/>
                    <a:pt x="3995" y="58"/>
                    <a:pt x="3790" y="13"/>
                  </a:cubicBezTo>
                  <a:cubicBezTo>
                    <a:pt x="3756" y="4"/>
                    <a:pt x="3721" y="0"/>
                    <a:pt x="36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4"/>
            <p:cNvSpPr/>
            <p:nvPr/>
          </p:nvSpPr>
          <p:spPr>
            <a:xfrm>
              <a:off x="7559835" y="3811358"/>
              <a:ext cx="177399" cy="223058"/>
            </a:xfrm>
            <a:custGeom>
              <a:avLst/>
              <a:gdLst/>
              <a:ahLst/>
              <a:cxnLst/>
              <a:rect l="l" t="t" r="r" b="b"/>
              <a:pathLst>
                <a:path w="6574" h="8266" extrusionOk="0">
                  <a:moveTo>
                    <a:pt x="1046" y="1"/>
                  </a:moveTo>
                  <a:cubicBezTo>
                    <a:pt x="859" y="1"/>
                    <a:pt x="678" y="44"/>
                    <a:pt x="525" y="140"/>
                  </a:cubicBezTo>
                  <a:cubicBezTo>
                    <a:pt x="137" y="391"/>
                    <a:pt x="0" y="893"/>
                    <a:pt x="69" y="1327"/>
                  </a:cubicBezTo>
                  <a:cubicBezTo>
                    <a:pt x="137" y="1783"/>
                    <a:pt x="388" y="2171"/>
                    <a:pt x="639" y="2536"/>
                  </a:cubicBezTo>
                  <a:cubicBezTo>
                    <a:pt x="1689" y="4203"/>
                    <a:pt x="2922" y="5732"/>
                    <a:pt x="4132" y="7261"/>
                  </a:cubicBezTo>
                  <a:cubicBezTo>
                    <a:pt x="4428" y="7626"/>
                    <a:pt x="4725" y="8014"/>
                    <a:pt x="5159" y="8174"/>
                  </a:cubicBezTo>
                  <a:cubicBezTo>
                    <a:pt x="5280" y="8235"/>
                    <a:pt x="5422" y="8265"/>
                    <a:pt x="5564" y="8265"/>
                  </a:cubicBezTo>
                  <a:cubicBezTo>
                    <a:pt x="5635" y="8265"/>
                    <a:pt x="5706" y="8258"/>
                    <a:pt x="5775" y="8243"/>
                  </a:cubicBezTo>
                  <a:cubicBezTo>
                    <a:pt x="6186" y="8129"/>
                    <a:pt x="6437" y="7695"/>
                    <a:pt x="6483" y="7261"/>
                  </a:cubicBezTo>
                  <a:cubicBezTo>
                    <a:pt x="6574" y="6417"/>
                    <a:pt x="6026" y="5618"/>
                    <a:pt x="5524" y="4933"/>
                  </a:cubicBezTo>
                  <a:cubicBezTo>
                    <a:pt x="4475" y="3542"/>
                    <a:pt x="3427" y="2175"/>
                    <a:pt x="2378" y="784"/>
                  </a:cubicBezTo>
                  <a:lnTo>
                    <a:pt x="2378" y="784"/>
                  </a:lnTo>
                  <a:cubicBezTo>
                    <a:pt x="2382" y="790"/>
                    <a:pt x="2384" y="792"/>
                    <a:pt x="2384" y="792"/>
                  </a:cubicBezTo>
                  <a:cubicBezTo>
                    <a:pt x="2386" y="792"/>
                    <a:pt x="2131" y="456"/>
                    <a:pt x="1803" y="231"/>
                  </a:cubicBezTo>
                  <a:cubicBezTo>
                    <a:pt x="1578" y="85"/>
                    <a:pt x="1306" y="1"/>
                    <a:pt x="1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4"/>
            <p:cNvSpPr/>
            <p:nvPr/>
          </p:nvSpPr>
          <p:spPr>
            <a:xfrm>
              <a:off x="7651611" y="4028830"/>
              <a:ext cx="235930" cy="175025"/>
            </a:xfrm>
            <a:custGeom>
              <a:avLst/>
              <a:gdLst/>
              <a:ahLst/>
              <a:cxnLst/>
              <a:rect l="l" t="t" r="r" b="b"/>
              <a:pathLst>
                <a:path w="8743" h="6486" extrusionOk="0">
                  <a:moveTo>
                    <a:pt x="8254" y="1"/>
                  </a:moveTo>
                  <a:cubicBezTo>
                    <a:pt x="8050" y="1"/>
                    <a:pt x="7827" y="95"/>
                    <a:pt x="7647" y="206"/>
                  </a:cubicBezTo>
                  <a:cubicBezTo>
                    <a:pt x="6094" y="1074"/>
                    <a:pt x="4656" y="2124"/>
                    <a:pt x="3378" y="3334"/>
                  </a:cubicBezTo>
                  <a:cubicBezTo>
                    <a:pt x="2671" y="3995"/>
                    <a:pt x="1507" y="4361"/>
                    <a:pt x="639" y="5160"/>
                  </a:cubicBezTo>
                  <a:cubicBezTo>
                    <a:pt x="320" y="5433"/>
                    <a:pt x="0" y="5890"/>
                    <a:pt x="228" y="6232"/>
                  </a:cubicBezTo>
                  <a:cubicBezTo>
                    <a:pt x="341" y="6415"/>
                    <a:pt x="549" y="6486"/>
                    <a:pt x="773" y="6486"/>
                  </a:cubicBezTo>
                  <a:cubicBezTo>
                    <a:pt x="912" y="6486"/>
                    <a:pt x="1056" y="6459"/>
                    <a:pt x="1187" y="6415"/>
                  </a:cubicBezTo>
                  <a:cubicBezTo>
                    <a:pt x="1826" y="6232"/>
                    <a:pt x="2374" y="5821"/>
                    <a:pt x="2922" y="5433"/>
                  </a:cubicBezTo>
                  <a:cubicBezTo>
                    <a:pt x="4611" y="4224"/>
                    <a:pt x="6277" y="2968"/>
                    <a:pt x="7920" y="1690"/>
                  </a:cubicBezTo>
                  <a:cubicBezTo>
                    <a:pt x="8309" y="1393"/>
                    <a:pt x="8742" y="1005"/>
                    <a:pt x="8742" y="503"/>
                  </a:cubicBezTo>
                  <a:cubicBezTo>
                    <a:pt x="8742" y="366"/>
                    <a:pt x="8697" y="229"/>
                    <a:pt x="8605" y="138"/>
                  </a:cubicBezTo>
                  <a:cubicBezTo>
                    <a:pt x="8507" y="40"/>
                    <a:pt x="8384" y="1"/>
                    <a:pt x="8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8" name="Google Shape;998;p44"/>
          <p:cNvGrpSpPr/>
          <p:nvPr/>
        </p:nvGrpSpPr>
        <p:grpSpPr>
          <a:xfrm rot="-9402353" flipH="1">
            <a:off x="4375150" y="1957680"/>
            <a:ext cx="199297" cy="251683"/>
            <a:chOff x="3311031" y="3025663"/>
            <a:chExt cx="308584" cy="389695"/>
          </a:xfrm>
        </p:grpSpPr>
        <p:sp>
          <p:nvSpPr>
            <p:cNvPr id="999" name="Google Shape;999;p44"/>
            <p:cNvSpPr/>
            <p:nvPr/>
          </p:nvSpPr>
          <p:spPr>
            <a:xfrm flipH="1">
              <a:off x="3311031" y="3025663"/>
              <a:ext cx="308584" cy="389695"/>
            </a:xfrm>
            <a:custGeom>
              <a:avLst/>
              <a:gdLst/>
              <a:ahLst/>
              <a:cxnLst/>
              <a:rect l="l" t="t" r="r" b="b"/>
              <a:pathLst>
                <a:path w="15408" h="19458" extrusionOk="0">
                  <a:moveTo>
                    <a:pt x="11748" y="0"/>
                  </a:moveTo>
                  <a:cubicBezTo>
                    <a:pt x="11325" y="0"/>
                    <a:pt x="10903" y="69"/>
                    <a:pt x="10501" y="209"/>
                  </a:cubicBezTo>
                  <a:cubicBezTo>
                    <a:pt x="8789" y="802"/>
                    <a:pt x="7716" y="2445"/>
                    <a:pt x="6757" y="3998"/>
                  </a:cubicBezTo>
                  <a:cubicBezTo>
                    <a:pt x="4771" y="7239"/>
                    <a:pt x="2786" y="10503"/>
                    <a:pt x="777" y="13744"/>
                  </a:cubicBezTo>
                  <a:cubicBezTo>
                    <a:pt x="1" y="15022"/>
                    <a:pt x="161" y="17008"/>
                    <a:pt x="1279" y="18263"/>
                  </a:cubicBezTo>
                  <a:cubicBezTo>
                    <a:pt x="1958" y="19027"/>
                    <a:pt x="2996" y="19458"/>
                    <a:pt x="4019" y="19458"/>
                  </a:cubicBezTo>
                  <a:cubicBezTo>
                    <a:pt x="4647" y="19458"/>
                    <a:pt x="5269" y="19295"/>
                    <a:pt x="5799" y="18948"/>
                  </a:cubicBezTo>
                  <a:cubicBezTo>
                    <a:pt x="6278" y="18629"/>
                    <a:pt x="6666" y="18218"/>
                    <a:pt x="7031" y="17761"/>
                  </a:cubicBezTo>
                  <a:cubicBezTo>
                    <a:pt x="7579" y="17099"/>
                    <a:pt x="8058" y="16392"/>
                    <a:pt x="8538" y="15661"/>
                  </a:cubicBezTo>
                  <a:cubicBezTo>
                    <a:pt x="10683" y="12443"/>
                    <a:pt x="12852" y="9225"/>
                    <a:pt x="14586" y="5755"/>
                  </a:cubicBezTo>
                  <a:cubicBezTo>
                    <a:pt x="14906" y="5116"/>
                    <a:pt x="15225" y="4431"/>
                    <a:pt x="15294" y="3701"/>
                  </a:cubicBezTo>
                  <a:cubicBezTo>
                    <a:pt x="15408" y="2537"/>
                    <a:pt x="14837" y="1327"/>
                    <a:pt x="13879" y="642"/>
                  </a:cubicBezTo>
                  <a:cubicBezTo>
                    <a:pt x="13250" y="218"/>
                    <a:pt x="12500" y="0"/>
                    <a:pt x="11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4"/>
            <p:cNvSpPr/>
            <p:nvPr/>
          </p:nvSpPr>
          <p:spPr>
            <a:xfrm flipH="1">
              <a:off x="3311033" y="3038519"/>
              <a:ext cx="285712" cy="376837"/>
            </a:xfrm>
            <a:custGeom>
              <a:avLst/>
              <a:gdLst/>
              <a:ahLst/>
              <a:cxnLst/>
              <a:rect l="l" t="t" r="r" b="b"/>
              <a:pathLst>
                <a:path w="14266" h="18816" extrusionOk="0">
                  <a:moveTo>
                    <a:pt x="12737" y="0"/>
                  </a:moveTo>
                  <a:cubicBezTo>
                    <a:pt x="12737" y="0"/>
                    <a:pt x="13262" y="2306"/>
                    <a:pt x="11641" y="4816"/>
                  </a:cubicBezTo>
                  <a:cubicBezTo>
                    <a:pt x="10020" y="7327"/>
                    <a:pt x="5181" y="15156"/>
                    <a:pt x="3903" y="16571"/>
                  </a:cubicBezTo>
                  <a:cubicBezTo>
                    <a:pt x="3155" y="17401"/>
                    <a:pt x="1970" y="17599"/>
                    <a:pt x="1100" y="17599"/>
                  </a:cubicBezTo>
                  <a:cubicBezTo>
                    <a:pt x="510" y="17599"/>
                    <a:pt x="65" y="17508"/>
                    <a:pt x="0" y="17462"/>
                  </a:cubicBezTo>
                  <a:lnTo>
                    <a:pt x="0" y="17462"/>
                  </a:lnTo>
                  <a:cubicBezTo>
                    <a:pt x="46" y="17507"/>
                    <a:pt x="91" y="17553"/>
                    <a:pt x="137" y="17621"/>
                  </a:cubicBezTo>
                  <a:cubicBezTo>
                    <a:pt x="816" y="18385"/>
                    <a:pt x="1854" y="18816"/>
                    <a:pt x="2877" y="18816"/>
                  </a:cubicBezTo>
                  <a:cubicBezTo>
                    <a:pt x="3505" y="18816"/>
                    <a:pt x="4127" y="18653"/>
                    <a:pt x="4657" y="18306"/>
                  </a:cubicBezTo>
                  <a:cubicBezTo>
                    <a:pt x="5136" y="17987"/>
                    <a:pt x="5524" y="17576"/>
                    <a:pt x="5889" y="17119"/>
                  </a:cubicBezTo>
                  <a:cubicBezTo>
                    <a:pt x="6414" y="16457"/>
                    <a:pt x="6916" y="15750"/>
                    <a:pt x="7396" y="15019"/>
                  </a:cubicBezTo>
                  <a:cubicBezTo>
                    <a:pt x="9541" y="11801"/>
                    <a:pt x="11710" y="8583"/>
                    <a:pt x="13444" y="5113"/>
                  </a:cubicBezTo>
                  <a:cubicBezTo>
                    <a:pt x="13764" y="4474"/>
                    <a:pt x="14083" y="3789"/>
                    <a:pt x="14152" y="3059"/>
                  </a:cubicBezTo>
                  <a:cubicBezTo>
                    <a:pt x="14266" y="1895"/>
                    <a:pt x="13695" y="685"/>
                    <a:pt x="12737" y="0"/>
                  </a:cubicBezTo>
                  <a:close/>
                </a:path>
              </a:pathLst>
            </a:custGeom>
            <a:solidFill>
              <a:srgbClr val="191919">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4"/>
            <p:cNvSpPr/>
            <p:nvPr/>
          </p:nvSpPr>
          <p:spPr>
            <a:xfrm flipH="1">
              <a:off x="3397429" y="3183403"/>
              <a:ext cx="222185" cy="231938"/>
            </a:xfrm>
            <a:custGeom>
              <a:avLst/>
              <a:gdLst/>
              <a:ahLst/>
              <a:cxnLst/>
              <a:rect l="l" t="t" r="r" b="b"/>
              <a:pathLst>
                <a:path w="11094" h="11581" extrusionOk="0">
                  <a:moveTo>
                    <a:pt x="4383" y="1"/>
                  </a:moveTo>
                  <a:cubicBezTo>
                    <a:pt x="3174" y="1964"/>
                    <a:pt x="1987" y="3927"/>
                    <a:pt x="777" y="5867"/>
                  </a:cubicBezTo>
                  <a:cubicBezTo>
                    <a:pt x="1" y="7145"/>
                    <a:pt x="161" y="9131"/>
                    <a:pt x="1279" y="10386"/>
                  </a:cubicBezTo>
                  <a:cubicBezTo>
                    <a:pt x="1958" y="11150"/>
                    <a:pt x="2996" y="11581"/>
                    <a:pt x="4019" y="11581"/>
                  </a:cubicBezTo>
                  <a:cubicBezTo>
                    <a:pt x="4647" y="11581"/>
                    <a:pt x="5269" y="11418"/>
                    <a:pt x="5799" y="11071"/>
                  </a:cubicBezTo>
                  <a:cubicBezTo>
                    <a:pt x="6278" y="10752"/>
                    <a:pt x="6666" y="10341"/>
                    <a:pt x="7031" y="9884"/>
                  </a:cubicBezTo>
                  <a:cubicBezTo>
                    <a:pt x="7579" y="9222"/>
                    <a:pt x="8058" y="8515"/>
                    <a:pt x="8538" y="7784"/>
                  </a:cubicBezTo>
                  <a:cubicBezTo>
                    <a:pt x="9382" y="6506"/>
                    <a:pt x="10249" y="5228"/>
                    <a:pt x="11094" y="3927"/>
                  </a:cubicBezTo>
                  <a:lnTo>
                    <a:pt x="11094" y="3927"/>
                  </a:lnTo>
                  <a:cubicBezTo>
                    <a:pt x="10803" y="3978"/>
                    <a:pt x="10510" y="4002"/>
                    <a:pt x="10218" y="4002"/>
                  </a:cubicBezTo>
                  <a:cubicBezTo>
                    <a:pt x="9207" y="4002"/>
                    <a:pt x="8203" y="3718"/>
                    <a:pt x="7282" y="3311"/>
                  </a:cubicBezTo>
                  <a:cubicBezTo>
                    <a:pt x="6575" y="2991"/>
                    <a:pt x="5890" y="2603"/>
                    <a:pt x="5365" y="2055"/>
                  </a:cubicBezTo>
                  <a:cubicBezTo>
                    <a:pt x="4817" y="1507"/>
                    <a:pt x="4429" y="777"/>
                    <a:pt x="4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4"/>
            <p:cNvSpPr/>
            <p:nvPr/>
          </p:nvSpPr>
          <p:spPr>
            <a:xfrm flipH="1">
              <a:off x="3397432" y="3259740"/>
              <a:ext cx="199314" cy="155594"/>
            </a:xfrm>
            <a:custGeom>
              <a:avLst/>
              <a:gdLst/>
              <a:ahLst/>
              <a:cxnLst/>
              <a:rect l="l" t="t" r="r" b="b"/>
              <a:pathLst>
                <a:path w="9952" h="7769" extrusionOk="0">
                  <a:moveTo>
                    <a:pt x="7669" y="1"/>
                  </a:moveTo>
                  <a:cubicBezTo>
                    <a:pt x="6095" y="2489"/>
                    <a:pt x="4542" y="4817"/>
                    <a:pt x="3903" y="5524"/>
                  </a:cubicBezTo>
                  <a:cubicBezTo>
                    <a:pt x="3155" y="6354"/>
                    <a:pt x="1970" y="6552"/>
                    <a:pt x="1100" y="6552"/>
                  </a:cubicBezTo>
                  <a:cubicBezTo>
                    <a:pt x="510" y="6552"/>
                    <a:pt x="65" y="6461"/>
                    <a:pt x="0" y="6415"/>
                  </a:cubicBezTo>
                  <a:lnTo>
                    <a:pt x="0" y="6415"/>
                  </a:lnTo>
                  <a:cubicBezTo>
                    <a:pt x="46" y="6460"/>
                    <a:pt x="91" y="6506"/>
                    <a:pt x="137" y="6574"/>
                  </a:cubicBezTo>
                  <a:cubicBezTo>
                    <a:pt x="816" y="7338"/>
                    <a:pt x="1854" y="7769"/>
                    <a:pt x="2877" y="7769"/>
                  </a:cubicBezTo>
                  <a:cubicBezTo>
                    <a:pt x="3505" y="7769"/>
                    <a:pt x="4127" y="7606"/>
                    <a:pt x="4657" y="7259"/>
                  </a:cubicBezTo>
                  <a:cubicBezTo>
                    <a:pt x="5136" y="6940"/>
                    <a:pt x="5524" y="6529"/>
                    <a:pt x="5889" y="6072"/>
                  </a:cubicBezTo>
                  <a:cubicBezTo>
                    <a:pt x="6437" y="5410"/>
                    <a:pt x="6916" y="4703"/>
                    <a:pt x="7396" y="3972"/>
                  </a:cubicBezTo>
                  <a:cubicBezTo>
                    <a:pt x="8240" y="2694"/>
                    <a:pt x="9107" y="1416"/>
                    <a:pt x="9952" y="115"/>
                  </a:cubicBezTo>
                  <a:lnTo>
                    <a:pt x="9952" y="115"/>
                  </a:lnTo>
                  <a:cubicBezTo>
                    <a:pt x="9679" y="164"/>
                    <a:pt x="9403" y="187"/>
                    <a:pt x="9126" y="187"/>
                  </a:cubicBezTo>
                  <a:cubicBezTo>
                    <a:pt x="8639" y="187"/>
                    <a:pt x="8150" y="117"/>
                    <a:pt x="7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44"/>
          <p:cNvGrpSpPr/>
          <p:nvPr/>
        </p:nvGrpSpPr>
        <p:grpSpPr>
          <a:xfrm>
            <a:off x="4768490" y="2799574"/>
            <a:ext cx="150927" cy="143533"/>
            <a:chOff x="3716290" y="4256524"/>
            <a:chExt cx="150927" cy="143533"/>
          </a:xfrm>
        </p:grpSpPr>
        <p:sp>
          <p:nvSpPr>
            <p:cNvPr id="1004" name="Google Shape;1004;p44"/>
            <p:cNvSpPr/>
            <p:nvPr/>
          </p:nvSpPr>
          <p:spPr>
            <a:xfrm>
              <a:off x="3723063" y="4256524"/>
              <a:ext cx="144154" cy="125102"/>
            </a:xfrm>
            <a:custGeom>
              <a:avLst/>
              <a:gdLst/>
              <a:ahLst/>
              <a:cxnLst/>
              <a:rect l="l" t="t" r="r" b="b"/>
              <a:pathLst>
                <a:path w="5342" h="4636" extrusionOk="0">
                  <a:moveTo>
                    <a:pt x="2617" y="1"/>
                  </a:moveTo>
                  <a:cubicBezTo>
                    <a:pt x="1907" y="1"/>
                    <a:pt x="1193" y="283"/>
                    <a:pt x="731" y="824"/>
                  </a:cubicBezTo>
                  <a:cubicBezTo>
                    <a:pt x="412" y="1189"/>
                    <a:pt x="1" y="2011"/>
                    <a:pt x="138" y="2810"/>
                  </a:cubicBezTo>
                  <a:cubicBezTo>
                    <a:pt x="252" y="3403"/>
                    <a:pt x="663" y="3905"/>
                    <a:pt x="1188" y="4202"/>
                  </a:cubicBezTo>
                  <a:cubicBezTo>
                    <a:pt x="1713" y="4499"/>
                    <a:pt x="2306" y="4613"/>
                    <a:pt x="2900" y="4636"/>
                  </a:cubicBezTo>
                  <a:cubicBezTo>
                    <a:pt x="3242" y="4636"/>
                    <a:pt x="3584" y="4613"/>
                    <a:pt x="3881" y="4476"/>
                  </a:cubicBezTo>
                  <a:cubicBezTo>
                    <a:pt x="4201" y="4339"/>
                    <a:pt x="4475" y="4065"/>
                    <a:pt x="4680" y="3768"/>
                  </a:cubicBezTo>
                  <a:cubicBezTo>
                    <a:pt x="5342" y="2741"/>
                    <a:pt x="5068" y="1212"/>
                    <a:pt x="4064" y="459"/>
                  </a:cubicBezTo>
                  <a:cubicBezTo>
                    <a:pt x="3650" y="151"/>
                    <a:pt x="3135" y="1"/>
                    <a:pt x="2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4"/>
            <p:cNvSpPr/>
            <p:nvPr/>
          </p:nvSpPr>
          <p:spPr>
            <a:xfrm>
              <a:off x="3752018" y="4279812"/>
              <a:ext cx="83195" cy="76610"/>
            </a:xfrm>
            <a:custGeom>
              <a:avLst/>
              <a:gdLst/>
              <a:ahLst/>
              <a:cxnLst/>
              <a:rect l="l" t="t" r="r" b="b"/>
              <a:pathLst>
                <a:path w="3083" h="2839" extrusionOk="0">
                  <a:moveTo>
                    <a:pt x="1286" y="1"/>
                  </a:moveTo>
                  <a:cubicBezTo>
                    <a:pt x="1219" y="1"/>
                    <a:pt x="1134" y="45"/>
                    <a:pt x="1096" y="121"/>
                  </a:cubicBezTo>
                  <a:cubicBezTo>
                    <a:pt x="1051" y="189"/>
                    <a:pt x="1028" y="280"/>
                    <a:pt x="1028" y="372"/>
                  </a:cubicBezTo>
                  <a:cubicBezTo>
                    <a:pt x="1005" y="668"/>
                    <a:pt x="1028" y="965"/>
                    <a:pt x="1073" y="1239"/>
                  </a:cubicBezTo>
                  <a:cubicBezTo>
                    <a:pt x="1073" y="1262"/>
                    <a:pt x="1073" y="1307"/>
                    <a:pt x="1073" y="1353"/>
                  </a:cubicBezTo>
                  <a:cubicBezTo>
                    <a:pt x="1005" y="1376"/>
                    <a:pt x="914" y="1376"/>
                    <a:pt x="822" y="1399"/>
                  </a:cubicBezTo>
                  <a:cubicBezTo>
                    <a:pt x="754" y="1422"/>
                    <a:pt x="503" y="1513"/>
                    <a:pt x="229" y="1604"/>
                  </a:cubicBezTo>
                  <a:cubicBezTo>
                    <a:pt x="138" y="1627"/>
                    <a:pt x="1" y="1741"/>
                    <a:pt x="69" y="1832"/>
                  </a:cubicBezTo>
                  <a:cubicBezTo>
                    <a:pt x="92" y="1878"/>
                    <a:pt x="160" y="1878"/>
                    <a:pt x="229" y="1878"/>
                  </a:cubicBezTo>
                  <a:cubicBezTo>
                    <a:pt x="548" y="1878"/>
                    <a:pt x="868" y="1855"/>
                    <a:pt x="1188" y="1810"/>
                  </a:cubicBezTo>
                  <a:cubicBezTo>
                    <a:pt x="1279" y="2084"/>
                    <a:pt x="1416" y="2403"/>
                    <a:pt x="1576" y="2700"/>
                  </a:cubicBezTo>
                  <a:cubicBezTo>
                    <a:pt x="1621" y="2745"/>
                    <a:pt x="1644" y="2814"/>
                    <a:pt x="1713" y="2837"/>
                  </a:cubicBezTo>
                  <a:cubicBezTo>
                    <a:pt x="1720" y="2838"/>
                    <a:pt x="1728" y="2839"/>
                    <a:pt x="1735" y="2839"/>
                  </a:cubicBezTo>
                  <a:cubicBezTo>
                    <a:pt x="1857" y="2839"/>
                    <a:pt x="1918" y="2669"/>
                    <a:pt x="1918" y="2540"/>
                  </a:cubicBezTo>
                  <a:cubicBezTo>
                    <a:pt x="1941" y="2243"/>
                    <a:pt x="1918" y="1969"/>
                    <a:pt x="1872" y="1673"/>
                  </a:cubicBezTo>
                  <a:cubicBezTo>
                    <a:pt x="2283" y="1581"/>
                    <a:pt x="2694" y="1467"/>
                    <a:pt x="3082" y="1307"/>
                  </a:cubicBezTo>
                  <a:cubicBezTo>
                    <a:pt x="3036" y="1170"/>
                    <a:pt x="2854" y="1148"/>
                    <a:pt x="2694" y="1148"/>
                  </a:cubicBezTo>
                  <a:cubicBezTo>
                    <a:pt x="2397" y="1148"/>
                    <a:pt x="2101" y="1170"/>
                    <a:pt x="1781" y="1216"/>
                  </a:cubicBezTo>
                  <a:cubicBezTo>
                    <a:pt x="1690" y="805"/>
                    <a:pt x="1530" y="394"/>
                    <a:pt x="1324" y="6"/>
                  </a:cubicBezTo>
                  <a:cubicBezTo>
                    <a:pt x="1313" y="2"/>
                    <a:pt x="1300" y="1"/>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4"/>
            <p:cNvSpPr/>
            <p:nvPr/>
          </p:nvSpPr>
          <p:spPr>
            <a:xfrm>
              <a:off x="3716290" y="4291065"/>
              <a:ext cx="138001" cy="108992"/>
            </a:xfrm>
            <a:custGeom>
              <a:avLst/>
              <a:gdLst/>
              <a:ahLst/>
              <a:cxnLst/>
              <a:rect l="l" t="t" r="r" b="b"/>
              <a:pathLst>
                <a:path w="5114" h="4039" extrusionOk="0">
                  <a:moveTo>
                    <a:pt x="686" y="0"/>
                  </a:moveTo>
                  <a:lnTo>
                    <a:pt x="686" y="0"/>
                  </a:lnTo>
                  <a:cubicBezTo>
                    <a:pt x="1" y="959"/>
                    <a:pt x="115" y="2397"/>
                    <a:pt x="914" y="3241"/>
                  </a:cubicBezTo>
                  <a:cubicBezTo>
                    <a:pt x="1396" y="3764"/>
                    <a:pt x="2101" y="4039"/>
                    <a:pt x="2806" y="4039"/>
                  </a:cubicBezTo>
                  <a:cubicBezTo>
                    <a:pt x="3270" y="4039"/>
                    <a:pt x="3733" y="3920"/>
                    <a:pt x="4132" y="3675"/>
                  </a:cubicBezTo>
                  <a:cubicBezTo>
                    <a:pt x="4360" y="3538"/>
                    <a:pt x="4566" y="3356"/>
                    <a:pt x="4726" y="3150"/>
                  </a:cubicBezTo>
                  <a:cubicBezTo>
                    <a:pt x="4931" y="2876"/>
                    <a:pt x="5022" y="2580"/>
                    <a:pt x="5091" y="2260"/>
                  </a:cubicBezTo>
                  <a:cubicBezTo>
                    <a:pt x="5091" y="2214"/>
                    <a:pt x="5114" y="2169"/>
                    <a:pt x="5114" y="2123"/>
                  </a:cubicBezTo>
                  <a:lnTo>
                    <a:pt x="5114" y="2123"/>
                  </a:lnTo>
                  <a:cubicBezTo>
                    <a:pt x="5068" y="2237"/>
                    <a:pt x="4999" y="2374"/>
                    <a:pt x="4931" y="2488"/>
                  </a:cubicBezTo>
                  <a:cubicBezTo>
                    <a:pt x="4726" y="2785"/>
                    <a:pt x="4475" y="3059"/>
                    <a:pt x="4132" y="3196"/>
                  </a:cubicBezTo>
                  <a:cubicBezTo>
                    <a:pt x="3835" y="3333"/>
                    <a:pt x="3493" y="3356"/>
                    <a:pt x="3151" y="3356"/>
                  </a:cubicBezTo>
                  <a:cubicBezTo>
                    <a:pt x="2557" y="3333"/>
                    <a:pt x="1964" y="3219"/>
                    <a:pt x="1439" y="2922"/>
                  </a:cubicBezTo>
                  <a:cubicBezTo>
                    <a:pt x="914" y="2625"/>
                    <a:pt x="503" y="2123"/>
                    <a:pt x="389" y="1530"/>
                  </a:cubicBezTo>
                  <a:cubicBezTo>
                    <a:pt x="297" y="982"/>
                    <a:pt x="457" y="411"/>
                    <a:pt x="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descr="Qr code&#10;&#10;Description automatically generated">
            <a:extLst>
              <a:ext uri="{FF2B5EF4-FFF2-40B4-BE49-F238E27FC236}">
                <a16:creationId xmlns:a16="http://schemas.microsoft.com/office/drawing/2014/main" id="{508AA27C-F6CA-4313-AE18-FDB8A45BFAE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990014" y="1444110"/>
            <a:ext cx="2834114" cy="28341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grpSp>
        <p:nvGrpSpPr>
          <p:cNvPr id="824" name="Google Shape;824;p41"/>
          <p:cNvGrpSpPr/>
          <p:nvPr/>
        </p:nvGrpSpPr>
        <p:grpSpPr>
          <a:xfrm flipH="1">
            <a:off x="5512757" y="3598574"/>
            <a:ext cx="488155" cy="457809"/>
            <a:chOff x="3089978" y="4184399"/>
            <a:chExt cx="388071" cy="363947"/>
          </a:xfrm>
        </p:grpSpPr>
        <p:sp>
          <p:nvSpPr>
            <p:cNvPr id="825" name="Google Shape;825;p41"/>
            <p:cNvSpPr/>
            <p:nvPr/>
          </p:nvSpPr>
          <p:spPr>
            <a:xfrm>
              <a:off x="3089978" y="4184399"/>
              <a:ext cx="388071" cy="363947"/>
            </a:xfrm>
            <a:custGeom>
              <a:avLst/>
              <a:gdLst/>
              <a:ahLst/>
              <a:cxnLst/>
              <a:rect l="l" t="t" r="r" b="b"/>
              <a:pathLst>
                <a:path w="14381" h="13487" extrusionOk="0">
                  <a:moveTo>
                    <a:pt x="2308" y="0"/>
                  </a:moveTo>
                  <a:cubicBezTo>
                    <a:pt x="1580" y="0"/>
                    <a:pt x="863" y="267"/>
                    <a:pt x="434" y="855"/>
                  </a:cubicBezTo>
                  <a:cubicBezTo>
                    <a:pt x="92" y="1312"/>
                    <a:pt x="0" y="1905"/>
                    <a:pt x="46" y="2499"/>
                  </a:cubicBezTo>
                  <a:cubicBezTo>
                    <a:pt x="206" y="4097"/>
                    <a:pt x="1507" y="5306"/>
                    <a:pt x="2716" y="6379"/>
                  </a:cubicBezTo>
                  <a:cubicBezTo>
                    <a:pt x="4953" y="8319"/>
                    <a:pt x="7190" y="10282"/>
                    <a:pt x="9404" y="12245"/>
                  </a:cubicBezTo>
                  <a:cubicBezTo>
                    <a:pt x="9747" y="12542"/>
                    <a:pt x="10409" y="12976"/>
                    <a:pt x="11093" y="13249"/>
                  </a:cubicBezTo>
                  <a:cubicBezTo>
                    <a:pt x="11453" y="13400"/>
                    <a:pt x="11849" y="13486"/>
                    <a:pt x="12234" y="13486"/>
                  </a:cubicBezTo>
                  <a:cubicBezTo>
                    <a:pt x="12607" y="13486"/>
                    <a:pt x="12971" y="13406"/>
                    <a:pt x="13285" y="13227"/>
                  </a:cubicBezTo>
                  <a:cubicBezTo>
                    <a:pt x="13992" y="12839"/>
                    <a:pt x="14380" y="12017"/>
                    <a:pt x="14380" y="11218"/>
                  </a:cubicBezTo>
                  <a:cubicBezTo>
                    <a:pt x="14380" y="10419"/>
                    <a:pt x="14038" y="9643"/>
                    <a:pt x="13558" y="9004"/>
                  </a:cubicBezTo>
                  <a:cubicBezTo>
                    <a:pt x="13102" y="8365"/>
                    <a:pt x="12486" y="7817"/>
                    <a:pt x="11892" y="7292"/>
                  </a:cubicBezTo>
                  <a:cubicBezTo>
                    <a:pt x="9861" y="5489"/>
                    <a:pt x="7829" y="3663"/>
                    <a:pt x="5798" y="1860"/>
                  </a:cubicBezTo>
                  <a:cubicBezTo>
                    <a:pt x="5022" y="1175"/>
                    <a:pt x="4223" y="467"/>
                    <a:pt x="3241" y="148"/>
                  </a:cubicBezTo>
                  <a:cubicBezTo>
                    <a:pt x="2944" y="51"/>
                    <a:pt x="2625" y="0"/>
                    <a:pt x="2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1"/>
            <p:cNvSpPr/>
            <p:nvPr/>
          </p:nvSpPr>
          <p:spPr>
            <a:xfrm>
              <a:off x="3168208" y="4252428"/>
              <a:ext cx="225460" cy="223004"/>
            </a:xfrm>
            <a:custGeom>
              <a:avLst/>
              <a:gdLst/>
              <a:ahLst/>
              <a:cxnLst/>
              <a:rect l="l" t="t" r="r" b="b"/>
              <a:pathLst>
                <a:path w="8355" h="8264" extrusionOk="0">
                  <a:moveTo>
                    <a:pt x="3629" y="1"/>
                  </a:moveTo>
                  <a:cubicBezTo>
                    <a:pt x="2465" y="1370"/>
                    <a:pt x="1255" y="2717"/>
                    <a:pt x="0" y="4018"/>
                  </a:cubicBezTo>
                  <a:cubicBezTo>
                    <a:pt x="1621" y="5433"/>
                    <a:pt x="3218" y="6848"/>
                    <a:pt x="4839" y="8263"/>
                  </a:cubicBezTo>
                  <a:cubicBezTo>
                    <a:pt x="5957" y="6848"/>
                    <a:pt x="7144" y="5501"/>
                    <a:pt x="8354" y="4200"/>
                  </a:cubicBezTo>
                  <a:cubicBezTo>
                    <a:pt x="6779" y="2808"/>
                    <a:pt x="5204" y="1393"/>
                    <a:pt x="3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1"/>
            <p:cNvSpPr/>
            <p:nvPr/>
          </p:nvSpPr>
          <p:spPr>
            <a:xfrm>
              <a:off x="3202074" y="4297385"/>
              <a:ext cx="155865" cy="132469"/>
            </a:xfrm>
            <a:custGeom>
              <a:avLst/>
              <a:gdLst/>
              <a:ahLst/>
              <a:cxnLst/>
              <a:rect l="l" t="t" r="r" b="b"/>
              <a:pathLst>
                <a:path w="5776" h="4909" extrusionOk="0">
                  <a:moveTo>
                    <a:pt x="1941" y="1"/>
                  </a:moveTo>
                  <a:cubicBezTo>
                    <a:pt x="1872" y="1"/>
                    <a:pt x="1804" y="46"/>
                    <a:pt x="1826" y="115"/>
                  </a:cubicBezTo>
                  <a:cubicBezTo>
                    <a:pt x="1826" y="183"/>
                    <a:pt x="1872" y="252"/>
                    <a:pt x="1941" y="252"/>
                  </a:cubicBezTo>
                  <a:lnTo>
                    <a:pt x="2534" y="252"/>
                  </a:lnTo>
                  <a:cubicBezTo>
                    <a:pt x="2603" y="252"/>
                    <a:pt x="2648" y="183"/>
                    <a:pt x="2648" y="115"/>
                  </a:cubicBezTo>
                  <a:cubicBezTo>
                    <a:pt x="2648" y="46"/>
                    <a:pt x="2603" y="1"/>
                    <a:pt x="2534" y="1"/>
                  </a:cubicBezTo>
                  <a:close/>
                  <a:moveTo>
                    <a:pt x="2511" y="845"/>
                  </a:moveTo>
                  <a:cubicBezTo>
                    <a:pt x="2443" y="845"/>
                    <a:pt x="2374" y="914"/>
                    <a:pt x="2374" y="982"/>
                  </a:cubicBezTo>
                  <a:cubicBezTo>
                    <a:pt x="2374" y="1051"/>
                    <a:pt x="2443" y="1096"/>
                    <a:pt x="2511" y="1096"/>
                  </a:cubicBezTo>
                  <a:lnTo>
                    <a:pt x="3150" y="1096"/>
                  </a:lnTo>
                  <a:cubicBezTo>
                    <a:pt x="3219" y="1096"/>
                    <a:pt x="3264" y="1028"/>
                    <a:pt x="3264" y="960"/>
                  </a:cubicBezTo>
                  <a:cubicBezTo>
                    <a:pt x="3264" y="891"/>
                    <a:pt x="3219" y="845"/>
                    <a:pt x="3150" y="845"/>
                  </a:cubicBezTo>
                  <a:close/>
                  <a:moveTo>
                    <a:pt x="4474" y="1576"/>
                  </a:moveTo>
                  <a:lnTo>
                    <a:pt x="3789" y="1667"/>
                  </a:lnTo>
                  <a:cubicBezTo>
                    <a:pt x="3721" y="1667"/>
                    <a:pt x="3675" y="1736"/>
                    <a:pt x="3698" y="1804"/>
                  </a:cubicBezTo>
                  <a:cubicBezTo>
                    <a:pt x="3698" y="1873"/>
                    <a:pt x="3744" y="1918"/>
                    <a:pt x="3812" y="1918"/>
                  </a:cubicBezTo>
                  <a:lnTo>
                    <a:pt x="3835" y="1918"/>
                  </a:lnTo>
                  <a:lnTo>
                    <a:pt x="4497" y="1827"/>
                  </a:lnTo>
                  <a:cubicBezTo>
                    <a:pt x="4565" y="1827"/>
                    <a:pt x="4611" y="1758"/>
                    <a:pt x="4611" y="1690"/>
                  </a:cubicBezTo>
                  <a:cubicBezTo>
                    <a:pt x="4588" y="1621"/>
                    <a:pt x="4543" y="1576"/>
                    <a:pt x="4474" y="1576"/>
                  </a:cubicBezTo>
                  <a:close/>
                  <a:moveTo>
                    <a:pt x="2100" y="1690"/>
                  </a:moveTo>
                  <a:cubicBezTo>
                    <a:pt x="1849" y="1713"/>
                    <a:pt x="1621" y="1736"/>
                    <a:pt x="1393" y="1781"/>
                  </a:cubicBezTo>
                  <a:cubicBezTo>
                    <a:pt x="1324" y="1804"/>
                    <a:pt x="1279" y="1873"/>
                    <a:pt x="1301" y="1941"/>
                  </a:cubicBezTo>
                  <a:cubicBezTo>
                    <a:pt x="1301" y="2009"/>
                    <a:pt x="1370" y="2055"/>
                    <a:pt x="1416" y="2055"/>
                  </a:cubicBezTo>
                  <a:cubicBezTo>
                    <a:pt x="1416" y="2055"/>
                    <a:pt x="1438" y="2032"/>
                    <a:pt x="1438" y="2032"/>
                  </a:cubicBezTo>
                  <a:cubicBezTo>
                    <a:pt x="1667" y="1987"/>
                    <a:pt x="1895" y="1964"/>
                    <a:pt x="2100" y="1941"/>
                  </a:cubicBezTo>
                  <a:cubicBezTo>
                    <a:pt x="2169" y="1941"/>
                    <a:pt x="2237" y="1895"/>
                    <a:pt x="2237" y="1827"/>
                  </a:cubicBezTo>
                  <a:cubicBezTo>
                    <a:pt x="2214" y="1736"/>
                    <a:pt x="2169" y="1690"/>
                    <a:pt x="2100" y="1690"/>
                  </a:cubicBezTo>
                  <a:close/>
                  <a:moveTo>
                    <a:pt x="822" y="2032"/>
                  </a:moveTo>
                  <a:lnTo>
                    <a:pt x="115" y="2055"/>
                  </a:lnTo>
                  <a:cubicBezTo>
                    <a:pt x="46" y="2055"/>
                    <a:pt x="0" y="2101"/>
                    <a:pt x="0" y="2169"/>
                  </a:cubicBezTo>
                  <a:cubicBezTo>
                    <a:pt x="0" y="2238"/>
                    <a:pt x="46" y="2306"/>
                    <a:pt x="137" y="2306"/>
                  </a:cubicBezTo>
                  <a:lnTo>
                    <a:pt x="822" y="2283"/>
                  </a:lnTo>
                  <a:lnTo>
                    <a:pt x="822" y="2032"/>
                  </a:lnTo>
                  <a:close/>
                  <a:moveTo>
                    <a:pt x="1712" y="2740"/>
                  </a:moveTo>
                  <a:cubicBezTo>
                    <a:pt x="1644" y="2740"/>
                    <a:pt x="1575" y="2808"/>
                    <a:pt x="1575" y="2877"/>
                  </a:cubicBezTo>
                  <a:cubicBezTo>
                    <a:pt x="1575" y="2945"/>
                    <a:pt x="1621" y="2991"/>
                    <a:pt x="1690" y="2991"/>
                  </a:cubicBezTo>
                  <a:lnTo>
                    <a:pt x="2511" y="3037"/>
                  </a:lnTo>
                  <a:lnTo>
                    <a:pt x="2534" y="3037"/>
                  </a:lnTo>
                  <a:cubicBezTo>
                    <a:pt x="2603" y="3037"/>
                    <a:pt x="2648" y="2991"/>
                    <a:pt x="2648" y="2922"/>
                  </a:cubicBezTo>
                  <a:cubicBezTo>
                    <a:pt x="2648" y="2854"/>
                    <a:pt x="2603" y="2786"/>
                    <a:pt x="2534" y="2786"/>
                  </a:cubicBezTo>
                  <a:lnTo>
                    <a:pt x="1712" y="2740"/>
                  </a:lnTo>
                  <a:close/>
                  <a:moveTo>
                    <a:pt x="5651" y="2711"/>
                  </a:moveTo>
                  <a:cubicBezTo>
                    <a:pt x="5640" y="2711"/>
                    <a:pt x="5628" y="2713"/>
                    <a:pt x="5615" y="2717"/>
                  </a:cubicBezTo>
                  <a:cubicBezTo>
                    <a:pt x="5364" y="2763"/>
                    <a:pt x="5136" y="2786"/>
                    <a:pt x="4885" y="2808"/>
                  </a:cubicBezTo>
                  <a:cubicBezTo>
                    <a:pt x="4817" y="2808"/>
                    <a:pt x="4771" y="2877"/>
                    <a:pt x="4771" y="2945"/>
                  </a:cubicBezTo>
                  <a:cubicBezTo>
                    <a:pt x="4771" y="3014"/>
                    <a:pt x="4817" y="3059"/>
                    <a:pt x="4885" y="3059"/>
                  </a:cubicBezTo>
                  <a:lnTo>
                    <a:pt x="4908" y="3059"/>
                  </a:lnTo>
                  <a:cubicBezTo>
                    <a:pt x="5159" y="3037"/>
                    <a:pt x="5410" y="3014"/>
                    <a:pt x="5661" y="2968"/>
                  </a:cubicBezTo>
                  <a:cubicBezTo>
                    <a:pt x="5730" y="2945"/>
                    <a:pt x="5775" y="2877"/>
                    <a:pt x="5752" y="2808"/>
                  </a:cubicBezTo>
                  <a:cubicBezTo>
                    <a:pt x="5752" y="2752"/>
                    <a:pt x="5706" y="2711"/>
                    <a:pt x="5651" y="2711"/>
                  </a:cubicBezTo>
                  <a:close/>
                  <a:moveTo>
                    <a:pt x="4086" y="3265"/>
                  </a:moveTo>
                  <a:lnTo>
                    <a:pt x="3356" y="3311"/>
                  </a:lnTo>
                  <a:cubicBezTo>
                    <a:pt x="3287" y="3311"/>
                    <a:pt x="3219" y="3379"/>
                    <a:pt x="3242" y="3447"/>
                  </a:cubicBezTo>
                  <a:cubicBezTo>
                    <a:pt x="3242" y="3516"/>
                    <a:pt x="3287" y="3562"/>
                    <a:pt x="3356" y="3562"/>
                  </a:cubicBezTo>
                  <a:lnTo>
                    <a:pt x="4109" y="3516"/>
                  </a:lnTo>
                  <a:cubicBezTo>
                    <a:pt x="4177" y="3516"/>
                    <a:pt x="4223" y="3470"/>
                    <a:pt x="4223" y="3402"/>
                  </a:cubicBezTo>
                  <a:cubicBezTo>
                    <a:pt x="4223" y="3333"/>
                    <a:pt x="4155" y="3265"/>
                    <a:pt x="4086" y="3265"/>
                  </a:cubicBezTo>
                  <a:close/>
                  <a:moveTo>
                    <a:pt x="1758" y="3904"/>
                  </a:moveTo>
                  <a:cubicBezTo>
                    <a:pt x="1690" y="3904"/>
                    <a:pt x="1621" y="3972"/>
                    <a:pt x="1621" y="4041"/>
                  </a:cubicBezTo>
                  <a:cubicBezTo>
                    <a:pt x="1621" y="4109"/>
                    <a:pt x="1667" y="4178"/>
                    <a:pt x="1735" y="4178"/>
                  </a:cubicBezTo>
                  <a:lnTo>
                    <a:pt x="2625" y="4201"/>
                  </a:lnTo>
                  <a:cubicBezTo>
                    <a:pt x="2694" y="4201"/>
                    <a:pt x="2739" y="4132"/>
                    <a:pt x="2739" y="4064"/>
                  </a:cubicBezTo>
                  <a:cubicBezTo>
                    <a:pt x="2739" y="3995"/>
                    <a:pt x="2694" y="3950"/>
                    <a:pt x="2625" y="3950"/>
                  </a:cubicBezTo>
                  <a:lnTo>
                    <a:pt x="1758" y="3904"/>
                  </a:lnTo>
                  <a:close/>
                  <a:moveTo>
                    <a:pt x="4155" y="4634"/>
                  </a:moveTo>
                  <a:lnTo>
                    <a:pt x="3287" y="4657"/>
                  </a:lnTo>
                  <a:cubicBezTo>
                    <a:pt x="3219" y="4657"/>
                    <a:pt x="3150" y="4703"/>
                    <a:pt x="3150" y="4771"/>
                  </a:cubicBezTo>
                  <a:cubicBezTo>
                    <a:pt x="3150" y="4863"/>
                    <a:pt x="3219" y="4908"/>
                    <a:pt x="3287" y="4908"/>
                  </a:cubicBezTo>
                  <a:lnTo>
                    <a:pt x="4155" y="4885"/>
                  </a:lnTo>
                  <a:cubicBezTo>
                    <a:pt x="4223" y="4885"/>
                    <a:pt x="4292" y="4817"/>
                    <a:pt x="4292" y="4749"/>
                  </a:cubicBezTo>
                  <a:cubicBezTo>
                    <a:pt x="4292" y="4680"/>
                    <a:pt x="4223" y="4634"/>
                    <a:pt x="4155" y="4634"/>
                  </a:cubicBezTo>
                  <a:close/>
                </a:path>
              </a:pathLst>
            </a:custGeom>
            <a:solidFill>
              <a:srgbClr val="191919">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8" name="Google Shape;828;p41"/>
          <p:cNvSpPr txBox="1">
            <a:spLocks noGrp="1"/>
          </p:cNvSpPr>
          <p:nvPr>
            <p:ph type="subTitle" idx="1"/>
          </p:nvPr>
        </p:nvSpPr>
        <p:spPr>
          <a:xfrm>
            <a:off x="2073387" y="2483712"/>
            <a:ext cx="4803300" cy="133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Health Occupation Students of America is club surrounding all things medical! We volunteer, compete, and so much more throughout the year!</a:t>
            </a:r>
            <a:endParaRPr dirty="0"/>
          </a:p>
        </p:txBody>
      </p:sp>
      <p:grpSp>
        <p:nvGrpSpPr>
          <p:cNvPr id="830" name="Google Shape;830;p41"/>
          <p:cNvGrpSpPr/>
          <p:nvPr/>
        </p:nvGrpSpPr>
        <p:grpSpPr>
          <a:xfrm flipH="1">
            <a:off x="3004802" y="3626268"/>
            <a:ext cx="436105" cy="547391"/>
            <a:chOff x="3474326" y="3626268"/>
            <a:chExt cx="436105" cy="547391"/>
          </a:xfrm>
        </p:grpSpPr>
        <p:sp>
          <p:nvSpPr>
            <p:cNvPr id="831" name="Google Shape;831;p41"/>
            <p:cNvSpPr/>
            <p:nvPr/>
          </p:nvSpPr>
          <p:spPr>
            <a:xfrm>
              <a:off x="3474326" y="3626268"/>
              <a:ext cx="436105" cy="547391"/>
            </a:xfrm>
            <a:custGeom>
              <a:avLst/>
              <a:gdLst/>
              <a:ahLst/>
              <a:cxnLst/>
              <a:rect l="l" t="t" r="r" b="b"/>
              <a:pathLst>
                <a:path w="16161" h="20285" extrusionOk="0">
                  <a:moveTo>
                    <a:pt x="15014" y="0"/>
                  </a:moveTo>
                  <a:cubicBezTo>
                    <a:pt x="14698" y="0"/>
                    <a:pt x="14368" y="114"/>
                    <a:pt x="14106" y="288"/>
                  </a:cubicBezTo>
                  <a:cubicBezTo>
                    <a:pt x="13307" y="790"/>
                    <a:pt x="12897" y="1703"/>
                    <a:pt x="12508" y="2548"/>
                  </a:cubicBezTo>
                  <a:cubicBezTo>
                    <a:pt x="12394" y="2822"/>
                    <a:pt x="12257" y="3118"/>
                    <a:pt x="12029" y="3301"/>
                  </a:cubicBezTo>
                  <a:cubicBezTo>
                    <a:pt x="11755" y="3506"/>
                    <a:pt x="11390" y="3552"/>
                    <a:pt x="11070" y="3666"/>
                  </a:cubicBezTo>
                  <a:cubicBezTo>
                    <a:pt x="10591" y="3872"/>
                    <a:pt x="10203" y="4282"/>
                    <a:pt x="10066" y="4785"/>
                  </a:cubicBezTo>
                  <a:cubicBezTo>
                    <a:pt x="9952" y="5173"/>
                    <a:pt x="9975" y="5629"/>
                    <a:pt x="9792" y="5994"/>
                  </a:cubicBezTo>
                  <a:cubicBezTo>
                    <a:pt x="9541" y="6519"/>
                    <a:pt x="8971" y="6816"/>
                    <a:pt x="8400" y="6953"/>
                  </a:cubicBezTo>
                  <a:cubicBezTo>
                    <a:pt x="7852" y="7090"/>
                    <a:pt x="7259" y="7113"/>
                    <a:pt x="6734" y="7295"/>
                  </a:cubicBezTo>
                  <a:cubicBezTo>
                    <a:pt x="5547" y="7729"/>
                    <a:pt x="4816" y="8870"/>
                    <a:pt x="4177" y="9943"/>
                  </a:cubicBezTo>
                  <a:cubicBezTo>
                    <a:pt x="3104" y="11701"/>
                    <a:pt x="2054" y="13458"/>
                    <a:pt x="982" y="15216"/>
                  </a:cubicBezTo>
                  <a:cubicBezTo>
                    <a:pt x="685" y="15718"/>
                    <a:pt x="365" y="16220"/>
                    <a:pt x="183" y="16791"/>
                  </a:cubicBezTo>
                  <a:cubicBezTo>
                    <a:pt x="23" y="17339"/>
                    <a:pt x="0" y="17978"/>
                    <a:pt x="251" y="18503"/>
                  </a:cubicBezTo>
                  <a:cubicBezTo>
                    <a:pt x="457" y="18913"/>
                    <a:pt x="776" y="19233"/>
                    <a:pt x="1141" y="19507"/>
                  </a:cubicBezTo>
                  <a:cubicBezTo>
                    <a:pt x="1621" y="19872"/>
                    <a:pt x="2146" y="20192"/>
                    <a:pt x="2739" y="20260"/>
                  </a:cubicBezTo>
                  <a:cubicBezTo>
                    <a:pt x="2852" y="20277"/>
                    <a:pt x="2964" y="20285"/>
                    <a:pt x="3076" y="20285"/>
                  </a:cubicBezTo>
                  <a:cubicBezTo>
                    <a:pt x="3732" y="20285"/>
                    <a:pt x="4361" y="20011"/>
                    <a:pt x="4908" y="19621"/>
                  </a:cubicBezTo>
                  <a:cubicBezTo>
                    <a:pt x="5524" y="19165"/>
                    <a:pt x="6003" y="18548"/>
                    <a:pt x="6483" y="17955"/>
                  </a:cubicBezTo>
                  <a:cubicBezTo>
                    <a:pt x="7738" y="16403"/>
                    <a:pt x="8993" y="14851"/>
                    <a:pt x="10249" y="13298"/>
                  </a:cubicBezTo>
                  <a:cubicBezTo>
                    <a:pt x="10774" y="12637"/>
                    <a:pt x="11299" y="11975"/>
                    <a:pt x="11550" y="11176"/>
                  </a:cubicBezTo>
                  <a:cubicBezTo>
                    <a:pt x="11824" y="10171"/>
                    <a:pt x="11641" y="9121"/>
                    <a:pt x="11436" y="8094"/>
                  </a:cubicBezTo>
                  <a:cubicBezTo>
                    <a:pt x="12303" y="7775"/>
                    <a:pt x="13056" y="7067"/>
                    <a:pt x="13444" y="6200"/>
                  </a:cubicBezTo>
                  <a:cubicBezTo>
                    <a:pt x="13695" y="5584"/>
                    <a:pt x="13787" y="4899"/>
                    <a:pt x="14106" y="4305"/>
                  </a:cubicBezTo>
                  <a:cubicBezTo>
                    <a:pt x="14403" y="3712"/>
                    <a:pt x="14928" y="3255"/>
                    <a:pt x="15362" y="2730"/>
                  </a:cubicBezTo>
                  <a:cubicBezTo>
                    <a:pt x="15795" y="2205"/>
                    <a:pt x="16161" y="1543"/>
                    <a:pt x="16046" y="881"/>
                  </a:cubicBezTo>
                  <a:cubicBezTo>
                    <a:pt x="16001" y="653"/>
                    <a:pt x="15909" y="425"/>
                    <a:pt x="15727" y="265"/>
                  </a:cubicBezTo>
                  <a:cubicBezTo>
                    <a:pt x="15530" y="79"/>
                    <a:pt x="15277" y="0"/>
                    <a:pt x="150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1"/>
            <p:cNvSpPr/>
            <p:nvPr/>
          </p:nvSpPr>
          <p:spPr>
            <a:xfrm>
              <a:off x="3495887" y="3856369"/>
              <a:ext cx="263023" cy="294352"/>
            </a:xfrm>
            <a:custGeom>
              <a:avLst/>
              <a:gdLst/>
              <a:ahLst/>
              <a:cxnLst/>
              <a:rect l="l" t="t" r="r" b="b"/>
              <a:pathLst>
                <a:path w="9747" h="10908" extrusionOk="0">
                  <a:moveTo>
                    <a:pt x="5318" y="1"/>
                  </a:moveTo>
                  <a:cubicBezTo>
                    <a:pt x="3561" y="2055"/>
                    <a:pt x="2054" y="4498"/>
                    <a:pt x="867" y="7054"/>
                  </a:cubicBezTo>
                  <a:cubicBezTo>
                    <a:pt x="411" y="8035"/>
                    <a:pt x="0" y="9245"/>
                    <a:pt x="616" y="10135"/>
                  </a:cubicBezTo>
                  <a:cubicBezTo>
                    <a:pt x="974" y="10665"/>
                    <a:pt x="1602" y="10908"/>
                    <a:pt x="2245" y="10908"/>
                  </a:cubicBezTo>
                  <a:cubicBezTo>
                    <a:pt x="2627" y="10908"/>
                    <a:pt x="3015" y="10822"/>
                    <a:pt x="3355" y="10660"/>
                  </a:cubicBezTo>
                  <a:cubicBezTo>
                    <a:pt x="4291" y="10250"/>
                    <a:pt x="4953" y="9405"/>
                    <a:pt x="5592" y="8606"/>
                  </a:cubicBezTo>
                  <a:cubicBezTo>
                    <a:pt x="6985" y="6871"/>
                    <a:pt x="8354" y="5114"/>
                    <a:pt x="9747" y="3356"/>
                  </a:cubicBezTo>
                  <a:cubicBezTo>
                    <a:pt x="8879" y="3105"/>
                    <a:pt x="7966" y="2854"/>
                    <a:pt x="7350" y="2192"/>
                  </a:cubicBezTo>
                  <a:cubicBezTo>
                    <a:pt x="6642" y="1462"/>
                    <a:pt x="6300" y="275"/>
                    <a:pt x="5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1"/>
            <p:cNvSpPr/>
            <p:nvPr/>
          </p:nvSpPr>
          <p:spPr>
            <a:xfrm>
              <a:off x="3731169" y="3626268"/>
              <a:ext cx="179261" cy="217823"/>
            </a:xfrm>
            <a:custGeom>
              <a:avLst/>
              <a:gdLst/>
              <a:ahLst/>
              <a:cxnLst/>
              <a:rect l="l" t="t" r="r" b="b"/>
              <a:pathLst>
                <a:path w="6643" h="8072" extrusionOk="0">
                  <a:moveTo>
                    <a:pt x="5496" y="0"/>
                  </a:moveTo>
                  <a:cubicBezTo>
                    <a:pt x="5180" y="0"/>
                    <a:pt x="4850" y="114"/>
                    <a:pt x="4588" y="288"/>
                  </a:cubicBezTo>
                  <a:cubicBezTo>
                    <a:pt x="3789" y="790"/>
                    <a:pt x="3379" y="1703"/>
                    <a:pt x="2990" y="2548"/>
                  </a:cubicBezTo>
                  <a:cubicBezTo>
                    <a:pt x="2876" y="2822"/>
                    <a:pt x="2739" y="3118"/>
                    <a:pt x="2511" y="3301"/>
                  </a:cubicBezTo>
                  <a:cubicBezTo>
                    <a:pt x="2237" y="3506"/>
                    <a:pt x="1872" y="3552"/>
                    <a:pt x="1552" y="3666"/>
                  </a:cubicBezTo>
                  <a:cubicBezTo>
                    <a:pt x="1073" y="3872"/>
                    <a:pt x="685" y="4282"/>
                    <a:pt x="548" y="4785"/>
                  </a:cubicBezTo>
                  <a:cubicBezTo>
                    <a:pt x="434" y="5173"/>
                    <a:pt x="457" y="5629"/>
                    <a:pt x="274" y="6017"/>
                  </a:cubicBezTo>
                  <a:cubicBezTo>
                    <a:pt x="206" y="6131"/>
                    <a:pt x="114" y="6268"/>
                    <a:pt x="0" y="6360"/>
                  </a:cubicBezTo>
                  <a:cubicBezTo>
                    <a:pt x="388" y="7113"/>
                    <a:pt x="1050" y="7706"/>
                    <a:pt x="1826" y="8003"/>
                  </a:cubicBezTo>
                  <a:cubicBezTo>
                    <a:pt x="1895" y="8026"/>
                    <a:pt x="1941" y="8049"/>
                    <a:pt x="1986" y="8071"/>
                  </a:cubicBezTo>
                  <a:cubicBezTo>
                    <a:pt x="2831" y="7729"/>
                    <a:pt x="3561" y="7044"/>
                    <a:pt x="3926" y="6200"/>
                  </a:cubicBezTo>
                  <a:cubicBezTo>
                    <a:pt x="4177" y="5584"/>
                    <a:pt x="4269" y="4899"/>
                    <a:pt x="4588" y="4305"/>
                  </a:cubicBezTo>
                  <a:cubicBezTo>
                    <a:pt x="4885" y="3712"/>
                    <a:pt x="5410" y="3255"/>
                    <a:pt x="5844" y="2730"/>
                  </a:cubicBezTo>
                  <a:cubicBezTo>
                    <a:pt x="6277" y="2205"/>
                    <a:pt x="6643" y="1543"/>
                    <a:pt x="6528" y="881"/>
                  </a:cubicBezTo>
                  <a:cubicBezTo>
                    <a:pt x="6483" y="653"/>
                    <a:pt x="6391" y="425"/>
                    <a:pt x="6209" y="265"/>
                  </a:cubicBezTo>
                  <a:cubicBezTo>
                    <a:pt x="6012" y="79"/>
                    <a:pt x="5759" y="0"/>
                    <a:pt x="5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 name="Google Shape;834;p41"/>
          <p:cNvGrpSpPr/>
          <p:nvPr/>
        </p:nvGrpSpPr>
        <p:grpSpPr>
          <a:xfrm flipH="1">
            <a:off x="3619540" y="4291757"/>
            <a:ext cx="186655" cy="149254"/>
            <a:chOff x="2858987" y="3108507"/>
            <a:chExt cx="186655" cy="149254"/>
          </a:xfrm>
        </p:grpSpPr>
        <p:sp>
          <p:nvSpPr>
            <p:cNvPr id="835" name="Google Shape;835;p41"/>
            <p:cNvSpPr/>
            <p:nvPr/>
          </p:nvSpPr>
          <p:spPr>
            <a:xfrm>
              <a:off x="2870698" y="3108507"/>
              <a:ext cx="174944" cy="127045"/>
            </a:xfrm>
            <a:custGeom>
              <a:avLst/>
              <a:gdLst/>
              <a:ahLst/>
              <a:cxnLst/>
              <a:rect l="l" t="t" r="r" b="b"/>
              <a:pathLst>
                <a:path w="6483" h="4708" extrusionOk="0">
                  <a:moveTo>
                    <a:pt x="1852" y="0"/>
                  </a:moveTo>
                  <a:cubicBezTo>
                    <a:pt x="1698" y="0"/>
                    <a:pt x="1545" y="16"/>
                    <a:pt x="1393" y="51"/>
                  </a:cubicBezTo>
                  <a:cubicBezTo>
                    <a:pt x="799" y="165"/>
                    <a:pt x="251" y="644"/>
                    <a:pt x="206" y="1238"/>
                  </a:cubicBezTo>
                  <a:cubicBezTo>
                    <a:pt x="0" y="1512"/>
                    <a:pt x="137" y="2128"/>
                    <a:pt x="434" y="2584"/>
                  </a:cubicBezTo>
                  <a:cubicBezTo>
                    <a:pt x="754" y="3041"/>
                    <a:pt x="1233" y="3360"/>
                    <a:pt x="1712" y="3634"/>
                  </a:cubicBezTo>
                  <a:cubicBezTo>
                    <a:pt x="2648" y="4205"/>
                    <a:pt x="3698" y="4684"/>
                    <a:pt x="4817" y="4707"/>
                  </a:cubicBezTo>
                  <a:cubicBezTo>
                    <a:pt x="5273" y="4707"/>
                    <a:pt x="5775" y="4616"/>
                    <a:pt x="6072" y="4296"/>
                  </a:cubicBezTo>
                  <a:cubicBezTo>
                    <a:pt x="6414" y="3931"/>
                    <a:pt x="6483" y="3383"/>
                    <a:pt x="6323" y="2904"/>
                  </a:cubicBezTo>
                  <a:cubicBezTo>
                    <a:pt x="6140" y="2447"/>
                    <a:pt x="5821" y="2059"/>
                    <a:pt x="5456" y="1740"/>
                  </a:cubicBezTo>
                  <a:cubicBezTo>
                    <a:pt x="4771" y="1124"/>
                    <a:pt x="4018" y="644"/>
                    <a:pt x="3173" y="302"/>
                  </a:cubicBezTo>
                  <a:cubicBezTo>
                    <a:pt x="2749" y="132"/>
                    <a:pt x="2299" y="0"/>
                    <a:pt x="1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1"/>
            <p:cNvSpPr/>
            <p:nvPr/>
          </p:nvSpPr>
          <p:spPr>
            <a:xfrm>
              <a:off x="2858987" y="3135114"/>
              <a:ext cx="175564" cy="122647"/>
            </a:xfrm>
            <a:custGeom>
              <a:avLst/>
              <a:gdLst/>
              <a:ahLst/>
              <a:cxnLst/>
              <a:rect l="l" t="t" r="r" b="b"/>
              <a:pathLst>
                <a:path w="6506" h="4545" extrusionOk="0">
                  <a:moveTo>
                    <a:pt x="685" y="1"/>
                  </a:moveTo>
                  <a:lnTo>
                    <a:pt x="685" y="1"/>
                  </a:lnTo>
                  <a:cubicBezTo>
                    <a:pt x="1" y="754"/>
                    <a:pt x="206" y="2009"/>
                    <a:pt x="891" y="2785"/>
                  </a:cubicBezTo>
                  <a:cubicBezTo>
                    <a:pt x="1553" y="3538"/>
                    <a:pt x="2557" y="3927"/>
                    <a:pt x="3516" y="4246"/>
                  </a:cubicBezTo>
                  <a:cubicBezTo>
                    <a:pt x="3982" y="4395"/>
                    <a:pt x="4463" y="4544"/>
                    <a:pt x="4947" y="4544"/>
                  </a:cubicBezTo>
                  <a:cubicBezTo>
                    <a:pt x="5056" y="4544"/>
                    <a:pt x="5164" y="4537"/>
                    <a:pt x="5273" y="4520"/>
                  </a:cubicBezTo>
                  <a:cubicBezTo>
                    <a:pt x="5867" y="4429"/>
                    <a:pt x="6460" y="3972"/>
                    <a:pt x="6506" y="3379"/>
                  </a:cubicBezTo>
                  <a:cubicBezTo>
                    <a:pt x="6506" y="3356"/>
                    <a:pt x="6506" y="3333"/>
                    <a:pt x="6506" y="3333"/>
                  </a:cubicBezTo>
                  <a:cubicBezTo>
                    <a:pt x="6186" y="3630"/>
                    <a:pt x="5707" y="3721"/>
                    <a:pt x="5251" y="3721"/>
                  </a:cubicBezTo>
                  <a:cubicBezTo>
                    <a:pt x="4132" y="3698"/>
                    <a:pt x="3082" y="3219"/>
                    <a:pt x="2146" y="2648"/>
                  </a:cubicBezTo>
                  <a:cubicBezTo>
                    <a:pt x="1667" y="2374"/>
                    <a:pt x="1188" y="2055"/>
                    <a:pt x="868" y="1598"/>
                  </a:cubicBezTo>
                  <a:cubicBezTo>
                    <a:pt x="571" y="1142"/>
                    <a:pt x="434" y="526"/>
                    <a:pt x="640" y="252"/>
                  </a:cubicBezTo>
                  <a:cubicBezTo>
                    <a:pt x="640" y="160"/>
                    <a:pt x="663" y="92"/>
                    <a:pt x="6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1"/>
            <p:cNvSpPr/>
            <p:nvPr/>
          </p:nvSpPr>
          <p:spPr>
            <a:xfrm>
              <a:off x="2908261" y="3140052"/>
              <a:ext cx="104756" cy="65708"/>
            </a:xfrm>
            <a:custGeom>
              <a:avLst/>
              <a:gdLst/>
              <a:ahLst/>
              <a:cxnLst/>
              <a:rect l="l" t="t" r="r" b="b"/>
              <a:pathLst>
                <a:path w="3882" h="2435" extrusionOk="0">
                  <a:moveTo>
                    <a:pt x="1" y="0"/>
                  </a:moveTo>
                  <a:cubicBezTo>
                    <a:pt x="1119" y="799"/>
                    <a:pt x="2306" y="1552"/>
                    <a:pt x="3493" y="2306"/>
                  </a:cubicBezTo>
                  <a:cubicBezTo>
                    <a:pt x="3582" y="2377"/>
                    <a:pt x="3699" y="2434"/>
                    <a:pt x="3800" y="2434"/>
                  </a:cubicBezTo>
                  <a:cubicBezTo>
                    <a:pt x="3829" y="2434"/>
                    <a:pt x="3856" y="2430"/>
                    <a:pt x="3881" y="2420"/>
                  </a:cubicBezTo>
                  <a:cubicBezTo>
                    <a:pt x="3858" y="1940"/>
                    <a:pt x="3470" y="1575"/>
                    <a:pt x="3082" y="1301"/>
                  </a:cubicBezTo>
                  <a:cubicBezTo>
                    <a:pt x="2169" y="639"/>
                    <a:pt x="1119" y="183"/>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8" name="Google Shape;838;p41"/>
          <p:cNvSpPr/>
          <p:nvPr/>
        </p:nvSpPr>
        <p:spPr>
          <a:xfrm flipH="1">
            <a:off x="8168000" y="947964"/>
            <a:ext cx="204519" cy="204519"/>
          </a:xfrm>
          <a:custGeom>
            <a:avLst/>
            <a:gdLst/>
            <a:ahLst/>
            <a:cxnLst/>
            <a:rect l="l" t="t" r="r" b="b"/>
            <a:pathLst>
              <a:path w="7579" h="7579" extrusionOk="0">
                <a:moveTo>
                  <a:pt x="2625" y="1"/>
                </a:moveTo>
                <a:cubicBezTo>
                  <a:pt x="2397" y="1"/>
                  <a:pt x="2214" y="183"/>
                  <a:pt x="2214" y="412"/>
                </a:cubicBezTo>
                <a:lnTo>
                  <a:pt x="2214" y="1781"/>
                </a:lnTo>
                <a:cubicBezTo>
                  <a:pt x="2214" y="2032"/>
                  <a:pt x="2032" y="2215"/>
                  <a:pt x="1804" y="2215"/>
                </a:cubicBezTo>
                <a:lnTo>
                  <a:pt x="411" y="2215"/>
                </a:lnTo>
                <a:cubicBezTo>
                  <a:pt x="183" y="2215"/>
                  <a:pt x="0" y="2397"/>
                  <a:pt x="0" y="2626"/>
                </a:cubicBezTo>
                <a:lnTo>
                  <a:pt x="0" y="4954"/>
                </a:lnTo>
                <a:cubicBezTo>
                  <a:pt x="0" y="5182"/>
                  <a:pt x="183" y="5365"/>
                  <a:pt x="411" y="5365"/>
                </a:cubicBezTo>
                <a:lnTo>
                  <a:pt x="1804" y="5365"/>
                </a:lnTo>
                <a:cubicBezTo>
                  <a:pt x="2032" y="5365"/>
                  <a:pt x="2214" y="5547"/>
                  <a:pt x="2214" y="5775"/>
                </a:cubicBezTo>
                <a:lnTo>
                  <a:pt x="2214" y="7168"/>
                </a:lnTo>
                <a:cubicBezTo>
                  <a:pt x="2214" y="7396"/>
                  <a:pt x="2397" y="7579"/>
                  <a:pt x="2625" y="7579"/>
                </a:cubicBezTo>
                <a:lnTo>
                  <a:pt x="4953" y="7579"/>
                </a:lnTo>
                <a:cubicBezTo>
                  <a:pt x="5182" y="7579"/>
                  <a:pt x="5364" y="7396"/>
                  <a:pt x="5364" y="7168"/>
                </a:cubicBezTo>
                <a:lnTo>
                  <a:pt x="5364" y="5775"/>
                </a:lnTo>
                <a:cubicBezTo>
                  <a:pt x="5364" y="5547"/>
                  <a:pt x="5570" y="5365"/>
                  <a:pt x="5798" y="5365"/>
                </a:cubicBezTo>
                <a:lnTo>
                  <a:pt x="7168" y="5365"/>
                </a:lnTo>
                <a:cubicBezTo>
                  <a:pt x="7396" y="5365"/>
                  <a:pt x="7578" y="5182"/>
                  <a:pt x="7578" y="4954"/>
                </a:cubicBezTo>
                <a:lnTo>
                  <a:pt x="7578" y="2626"/>
                </a:lnTo>
                <a:cubicBezTo>
                  <a:pt x="7578" y="2397"/>
                  <a:pt x="7396" y="2215"/>
                  <a:pt x="7168" y="2215"/>
                </a:cubicBezTo>
                <a:lnTo>
                  <a:pt x="5798" y="2215"/>
                </a:lnTo>
                <a:cubicBezTo>
                  <a:pt x="5570" y="2215"/>
                  <a:pt x="5364" y="2032"/>
                  <a:pt x="5364" y="1781"/>
                </a:cubicBezTo>
                <a:lnTo>
                  <a:pt x="5364" y="412"/>
                </a:lnTo>
                <a:cubicBezTo>
                  <a:pt x="5364" y="183"/>
                  <a:pt x="5182" y="1"/>
                  <a:pt x="49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1"/>
          <p:cNvSpPr/>
          <p:nvPr/>
        </p:nvSpPr>
        <p:spPr>
          <a:xfrm flipH="1">
            <a:off x="5140365" y="4180324"/>
            <a:ext cx="144154" cy="125102"/>
          </a:xfrm>
          <a:custGeom>
            <a:avLst/>
            <a:gdLst/>
            <a:ahLst/>
            <a:cxnLst/>
            <a:rect l="l" t="t" r="r" b="b"/>
            <a:pathLst>
              <a:path w="5342" h="4636" extrusionOk="0">
                <a:moveTo>
                  <a:pt x="2617" y="1"/>
                </a:moveTo>
                <a:cubicBezTo>
                  <a:pt x="1907" y="1"/>
                  <a:pt x="1193" y="283"/>
                  <a:pt x="731" y="824"/>
                </a:cubicBezTo>
                <a:cubicBezTo>
                  <a:pt x="412" y="1189"/>
                  <a:pt x="1" y="2011"/>
                  <a:pt x="138" y="2810"/>
                </a:cubicBezTo>
                <a:cubicBezTo>
                  <a:pt x="252" y="3403"/>
                  <a:pt x="663" y="3905"/>
                  <a:pt x="1188" y="4202"/>
                </a:cubicBezTo>
                <a:cubicBezTo>
                  <a:pt x="1713" y="4499"/>
                  <a:pt x="2306" y="4613"/>
                  <a:pt x="2900" y="4636"/>
                </a:cubicBezTo>
                <a:cubicBezTo>
                  <a:pt x="3242" y="4636"/>
                  <a:pt x="3584" y="4613"/>
                  <a:pt x="3881" y="4476"/>
                </a:cubicBezTo>
                <a:cubicBezTo>
                  <a:pt x="4201" y="4339"/>
                  <a:pt x="4475" y="4065"/>
                  <a:pt x="4680" y="3768"/>
                </a:cubicBezTo>
                <a:cubicBezTo>
                  <a:pt x="5342" y="2741"/>
                  <a:pt x="5068" y="1212"/>
                  <a:pt x="4064" y="459"/>
                </a:cubicBezTo>
                <a:cubicBezTo>
                  <a:pt x="3650" y="151"/>
                  <a:pt x="3135" y="1"/>
                  <a:pt x="2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1"/>
          <p:cNvSpPr/>
          <p:nvPr/>
        </p:nvSpPr>
        <p:spPr>
          <a:xfrm flipH="1">
            <a:off x="5172369" y="4203612"/>
            <a:ext cx="83195" cy="76610"/>
          </a:xfrm>
          <a:custGeom>
            <a:avLst/>
            <a:gdLst/>
            <a:ahLst/>
            <a:cxnLst/>
            <a:rect l="l" t="t" r="r" b="b"/>
            <a:pathLst>
              <a:path w="3083" h="2839" extrusionOk="0">
                <a:moveTo>
                  <a:pt x="1286" y="1"/>
                </a:moveTo>
                <a:cubicBezTo>
                  <a:pt x="1219" y="1"/>
                  <a:pt x="1134" y="45"/>
                  <a:pt x="1096" y="121"/>
                </a:cubicBezTo>
                <a:cubicBezTo>
                  <a:pt x="1051" y="189"/>
                  <a:pt x="1028" y="280"/>
                  <a:pt x="1028" y="372"/>
                </a:cubicBezTo>
                <a:cubicBezTo>
                  <a:pt x="1005" y="668"/>
                  <a:pt x="1028" y="965"/>
                  <a:pt x="1073" y="1239"/>
                </a:cubicBezTo>
                <a:cubicBezTo>
                  <a:pt x="1073" y="1262"/>
                  <a:pt x="1073" y="1307"/>
                  <a:pt x="1073" y="1353"/>
                </a:cubicBezTo>
                <a:cubicBezTo>
                  <a:pt x="1005" y="1376"/>
                  <a:pt x="914" y="1376"/>
                  <a:pt x="822" y="1399"/>
                </a:cubicBezTo>
                <a:cubicBezTo>
                  <a:pt x="754" y="1422"/>
                  <a:pt x="503" y="1513"/>
                  <a:pt x="229" y="1604"/>
                </a:cubicBezTo>
                <a:cubicBezTo>
                  <a:pt x="138" y="1627"/>
                  <a:pt x="1" y="1741"/>
                  <a:pt x="69" y="1832"/>
                </a:cubicBezTo>
                <a:cubicBezTo>
                  <a:pt x="92" y="1878"/>
                  <a:pt x="160" y="1878"/>
                  <a:pt x="229" y="1878"/>
                </a:cubicBezTo>
                <a:cubicBezTo>
                  <a:pt x="548" y="1878"/>
                  <a:pt x="868" y="1855"/>
                  <a:pt x="1188" y="1810"/>
                </a:cubicBezTo>
                <a:cubicBezTo>
                  <a:pt x="1279" y="2084"/>
                  <a:pt x="1416" y="2403"/>
                  <a:pt x="1576" y="2700"/>
                </a:cubicBezTo>
                <a:cubicBezTo>
                  <a:pt x="1621" y="2745"/>
                  <a:pt x="1644" y="2814"/>
                  <a:pt x="1713" y="2837"/>
                </a:cubicBezTo>
                <a:cubicBezTo>
                  <a:pt x="1720" y="2838"/>
                  <a:pt x="1728" y="2839"/>
                  <a:pt x="1735" y="2839"/>
                </a:cubicBezTo>
                <a:cubicBezTo>
                  <a:pt x="1857" y="2839"/>
                  <a:pt x="1918" y="2669"/>
                  <a:pt x="1918" y="2540"/>
                </a:cubicBezTo>
                <a:cubicBezTo>
                  <a:pt x="1941" y="2243"/>
                  <a:pt x="1918" y="1969"/>
                  <a:pt x="1872" y="1673"/>
                </a:cubicBezTo>
                <a:cubicBezTo>
                  <a:pt x="2283" y="1581"/>
                  <a:pt x="2694" y="1467"/>
                  <a:pt x="3082" y="1307"/>
                </a:cubicBezTo>
                <a:cubicBezTo>
                  <a:pt x="3036" y="1170"/>
                  <a:pt x="2854" y="1148"/>
                  <a:pt x="2694" y="1148"/>
                </a:cubicBezTo>
                <a:cubicBezTo>
                  <a:pt x="2397" y="1148"/>
                  <a:pt x="2101" y="1170"/>
                  <a:pt x="1781" y="1216"/>
                </a:cubicBezTo>
                <a:cubicBezTo>
                  <a:pt x="1690" y="805"/>
                  <a:pt x="1530" y="394"/>
                  <a:pt x="1324" y="6"/>
                </a:cubicBezTo>
                <a:cubicBezTo>
                  <a:pt x="1313" y="2"/>
                  <a:pt x="1300" y="1"/>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1"/>
          <p:cNvSpPr/>
          <p:nvPr/>
        </p:nvSpPr>
        <p:spPr>
          <a:xfrm flipH="1">
            <a:off x="5153290" y="4214865"/>
            <a:ext cx="138001" cy="108992"/>
          </a:xfrm>
          <a:custGeom>
            <a:avLst/>
            <a:gdLst/>
            <a:ahLst/>
            <a:cxnLst/>
            <a:rect l="l" t="t" r="r" b="b"/>
            <a:pathLst>
              <a:path w="5114" h="4039" extrusionOk="0">
                <a:moveTo>
                  <a:pt x="686" y="0"/>
                </a:moveTo>
                <a:lnTo>
                  <a:pt x="686" y="0"/>
                </a:lnTo>
                <a:cubicBezTo>
                  <a:pt x="1" y="959"/>
                  <a:pt x="115" y="2397"/>
                  <a:pt x="914" y="3241"/>
                </a:cubicBezTo>
                <a:cubicBezTo>
                  <a:pt x="1396" y="3764"/>
                  <a:pt x="2101" y="4039"/>
                  <a:pt x="2806" y="4039"/>
                </a:cubicBezTo>
                <a:cubicBezTo>
                  <a:pt x="3270" y="4039"/>
                  <a:pt x="3733" y="3920"/>
                  <a:pt x="4132" y="3675"/>
                </a:cubicBezTo>
                <a:cubicBezTo>
                  <a:pt x="4360" y="3538"/>
                  <a:pt x="4566" y="3356"/>
                  <a:pt x="4726" y="3150"/>
                </a:cubicBezTo>
                <a:cubicBezTo>
                  <a:pt x="4931" y="2876"/>
                  <a:pt x="5022" y="2580"/>
                  <a:pt x="5091" y="2260"/>
                </a:cubicBezTo>
                <a:cubicBezTo>
                  <a:pt x="5091" y="2214"/>
                  <a:pt x="5114" y="2169"/>
                  <a:pt x="5114" y="2123"/>
                </a:cubicBezTo>
                <a:lnTo>
                  <a:pt x="5114" y="2123"/>
                </a:lnTo>
                <a:cubicBezTo>
                  <a:pt x="5068" y="2237"/>
                  <a:pt x="4999" y="2374"/>
                  <a:pt x="4931" y="2488"/>
                </a:cubicBezTo>
                <a:cubicBezTo>
                  <a:pt x="4726" y="2785"/>
                  <a:pt x="4475" y="3059"/>
                  <a:pt x="4132" y="3196"/>
                </a:cubicBezTo>
                <a:cubicBezTo>
                  <a:pt x="3835" y="3333"/>
                  <a:pt x="3493" y="3356"/>
                  <a:pt x="3151" y="3356"/>
                </a:cubicBezTo>
                <a:cubicBezTo>
                  <a:pt x="2557" y="3333"/>
                  <a:pt x="1964" y="3219"/>
                  <a:pt x="1439" y="2922"/>
                </a:cubicBezTo>
                <a:cubicBezTo>
                  <a:pt x="914" y="2625"/>
                  <a:pt x="503" y="2123"/>
                  <a:pt x="389" y="1530"/>
                </a:cubicBezTo>
                <a:cubicBezTo>
                  <a:pt x="297" y="982"/>
                  <a:pt x="457" y="411"/>
                  <a:pt x="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2" name="Google Shape;842;p41"/>
          <p:cNvGrpSpPr/>
          <p:nvPr/>
        </p:nvGrpSpPr>
        <p:grpSpPr>
          <a:xfrm flipH="1">
            <a:off x="1475978" y="3213889"/>
            <a:ext cx="444119" cy="550116"/>
            <a:chOff x="7443422" y="3653739"/>
            <a:chExt cx="444119" cy="550116"/>
          </a:xfrm>
        </p:grpSpPr>
        <p:sp>
          <p:nvSpPr>
            <p:cNvPr id="843" name="Google Shape;843;p41"/>
            <p:cNvSpPr/>
            <p:nvPr/>
          </p:nvSpPr>
          <p:spPr>
            <a:xfrm>
              <a:off x="7443422" y="3653739"/>
              <a:ext cx="101652" cy="110288"/>
            </a:xfrm>
            <a:custGeom>
              <a:avLst/>
              <a:gdLst/>
              <a:ahLst/>
              <a:cxnLst/>
              <a:rect l="l" t="t" r="r" b="b"/>
              <a:pathLst>
                <a:path w="3767" h="4087" extrusionOk="0">
                  <a:moveTo>
                    <a:pt x="1735" y="0"/>
                  </a:moveTo>
                  <a:cubicBezTo>
                    <a:pt x="1666" y="0"/>
                    <a:pt x="1598" y="46"/>
                    <a:pt x="1529" y="69"/>
                  </a:cubicBezTo>
                  <a:cubicBezTo>
                    <a:pt x="959" y="366"/>
                    <a:pt x="479" y="799"/>
                    <a:pt x="137" y="1347"/>
                  </a:cubicBezTo>
                  <a:cubicBezTo>
                    <a:pt x="69" y="1461"/>
                    <a:pt x="0" y="1598"/>
                    <a:pt x="0" y="1735"/>
                  </a:cubicBezTo>
                  <a:cubicBezTo>
                    <a:pt x="23" y="1849"/>
                    <a:pt x="114" y="1941"/>
                    <a:pt x="183" y="2032"/>
                  </a:cubicBezTo>
                  <a:cubicBezTo>
                    <a:pt x="753" y="2739"/>
                    <a:pt x="1324" y="3424"/>
                    <a:pt x="1917" y="4086"/>
                  </a:cubicBezTo>
                  <a:cubicBezTo>
                    <a:pt x="2602" y="3698"/>
                    <a:pt x="3196" y="3173"/>
                    <a:pt x="3652" y="2534"/>
                  </a:cubicBezTo>
                  <a:cubicBezTo>
                    <a:pt x="3721" y="2466"/>
                    <a:pt x="3766" y="2374"/>
                    <a:pt x="3766" y="2283"/>
                  </a:cubicBezTo>
                  <a:cubicBezTo>
                    <a:pt x="3766" y="2215"/>
                    <a:pt x="3721" y="2146"/>
                    <a:pt x="3675" y="2078"/>
                  </a:cubicBezTo>
                  <a:cubicBezTo>
                    <a:pt x="3219" y="1370"/>
                    <a:pt x="2648" y="708"/>
                    <a:pt x="2009" y="160"/>
                  </a:cubicBezTo>
                  <a:cubicBezTo>
                    <a:pt x="1917" y="92"/>
                    <a:pt x="1849" y="23"/>
                    <a:pt x="17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1"/>
            <p:cNvSpPr/>
            <p:nvPr/>
          </p:nvSpPr>
          <p:spPr>
            <a:xfrm>
              <a:off x="7465576" y="3698372"/>
              <a:ext cx="404100" cy="479901"/>
            </a:xfrm>
            <a:custGeom>
              <a:avLst/>
              <a:gdLst/>
              <a:ahLst/>
              <a:cxnLst/>
              <a:rect l="l" t="t" r="r" b="b"/>
              <a:pathLst>
                <a:path w="14975" h="17784" extrusionOk="0">
                  <a:moveTo>
                    <a:pt x="3685" y="0"/>
                  </a:moveTo>
                  <a:cubicBezTo>
                    <a:pt x="3531" y="0"/>
                    <a:pt x="3368" y="71"/>
                    <a:pt x="3219" y="127"/>
                  </a:cubicBezTo>
                  <a:cubicBezTo>
                    <a:pt x="2192" y="561"/>
                    <a:pt x="1233" y="1200"/>
                    <a:pt x="435" y="1998"/>
                  </a:cubicBezTo>
                  <a:cubicBezTo>
                    <a:pt x="183" y="2227"/>
                    <a:pt x="1" y="2432"/>
                    <a:pt x="1" y="2683"/>
                  </a:cubicBezTo>
                  <a:cubicBezTo>
                    <a:pt x="24" y="2934"/>
                    <a:pt x="138" y="3163"/>
                    <a:pt x="252" y="3391"/>
                  </a:cubicBezTo>
                  <a:cubicBezTo>
                    <a:pt x="2649" y="8138"/>
                    <a:pt x="5045" y="12909"/>
                    <a:pt x="7761" y="17497"/>
                  </a:cubicBezTo>
                  <a:cubicBezTo>
                    <a:pt x="7830" y="17611"/>
                    <a:pt x="7898" y="17725"/>
                    <a:pt x="8035" y="17771"/>
                  </a:cubicBezTo>
                  <a:cubicBezTo>
                    <a:pt x="8057" y="17779"/>
                    <a:pt x="8080" y="17783"/>
                    <a:pt x="8104" y="17783"/>
                  </a:cubicBezTo>
                  <a:cubicBezTo>
                    <a:pt x="8208" y="17783"/>
                    <a:pt x="8331" y="17712"/>
                    <a:pt x="8423" y="17657"/>
                  </a:cubicBezTo>
                  <a:cubicBezTo>
                    <a:pt x="10683" y="16378"/>
                    <a:pt x="12966" y="15055"/>
                    <a:pt x="14723" y="13137"/>
                  </a:cubicBezTo>
                  <a:cubicBezTo>
                    <a:pt x="14814" y="13023"/>
                    <a:pt x="14929" y="12909"/>
                    <a:pt x="14951" y="12749"/>
                  </a:cubicBezTo>
                  <a:cubicBezTo>
                    <a:pt x="14974" y="12521"/>
                    <a:pt x="14837" y="12338"/>
                    <a:pt x="14700" y="12156"/>
                  </a:cubicBezTo>
                  <a:cubicBezTo>
                    <a:pt x="11391" y="8093"/>
                    <a:pt x="7921" y="4167"/>
                    <a:pt x="4292" y="355"/>
                  </a:cubicBezTo>
                  <a:cubicBezTo>
                    <a:pt x="4155" y="218"/>
                    <a:pt x="3995" y="58"/>
                    <a:pt x="3790" y="13"/>
                  </a:cubicBezTo>
                  <a:cubicBezTo>
                    <a:pt x="3756" y="4"/>
                    <a:pt x="3721" y="0"/>
                    <a:pt x="36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1"/>
            <p:cNvSpPr/>
            <p:nvPr/>
          </p:nvSpPr>
          <p:spPr>
            <a:xfrm>
              <a:off x="7559835" y="3811358"/>
              <a:ext cx="177399" cy="223058"/>
            </a:xfrm>
            <a:custGeom>
              <a:avLst/>
              <a:gdLst/>
              <a:ahLst/>
              <a:cxnLst/>
              <a:rect l="l" t="t" r="r" b="b"/>
              <a:pathLst>
                <a:path w="6574" h="8266" extrusionOk="0">
                  <a:moveTo>
                    <a:pt x="1046" y="1"/>
                  </a:moveTo>
                  <a:cubicBezTo>
                    <a:pt x="859" y="1"/>
                    <a:pt x="678" y="44"/>
                    <a:pt x="525" y="140"/>
                  </a:cubicBezTo>
                  <a:cubicBezTo>
                    <a:pt x="137" y="391"/>
                    <a:pt x="0" y="893"/>
                    <a:pt x="69" y="1327"/>
                  </a:cubicBezTo>
                  <a:cubicBezTo>
                    <a:pt x="137" y="1783"/>
                    <a:pt x="388" y="2171"/>
                    <a:pt x="639" y="2536"/>
                  </a:cubicBezTo>
                  <a:cubicBezTo>
                    <a:pt x="1689" y="4203"/>
                    <a:pt x="2922" y="5732"/>
                    <a:pt x="4132" y="7261"/>
                  </a:cubicBezTo>
                  <a:cubicBezTo>
                    <a:pt x="4428" y="7626"/>
                    <a:pt x="4725" y="8014"/>
                    <a:pt x="5159" y="8174"/>
                  </a:cubicBezTo>
                  <a:cubicBezTo>
                    <a:pt x="5280" y="8235"/>
                    <a:pt x="5422" y="8265"/>
                    <a:pt x="5564" y="8265"/>
                  </a:cubicBezTo>
                  <a:cubicBezTo>
                    <a:pt x="5635" y="8265"/>
                    <a:pt x="5706" y="8258"/>
                    <a:pt x="5775" y="8243"/>
                  </a:cubicBezTo>
                  <a:cubicBezTo>
                    <a:pt x="6186" y="8129"/>
                    <a:pt x="6437" y="7695"/>
                    <a:pt x="6483" y="7261"/>
                  </a:cubicBezTo>
                  <a:cubicBezTo>
                    <a:pt x="6574" y="6417"/>
                    <a:pt x="6026" y="5618"/>
                    <a:pt x="5524" y="4933"/>
                  </a:cubicBezTo>
                  <a:cubicBezTo>
                    <a:pt x="4475" y="3542"/>
                    <a:pt x="3427" y="2175"/>
                    <a:pt x="2378" y="784"/>
                  </a:cubicBezTo>
                  <a:lnTo>
                    <a:pt x="2378" y="784"/>
                  </a:lnTo>
                  <a:cubicBezTo>
                    <a:pt x="2382" y="790"/>
                    <a:pt x="2384" y="792"/>
                    <a:pt x="2384" y="792"/>
                  </a:cubicBezTo>
                  <a:cubicBezTo>
                    <a:pt x="2386" y="792"/>
                    <a:pt x="2131" y="456"/>
                    <a:pt x="1803" y="231"/>
                  </a:cubicBezTo>
                  <a:cubicBezTo>
                    <a:pt x="1578" y="85"/>
                    <a:pt x="1306" y="1"/>
                    <a:pt x="1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1"/>
            <p:cNvSpPr/>
            <p:nvPr/>
          </p:nvSpPr>
          <p:spPr>
            <a:xfrm>
              <a:off x="7651611" y="4028830"/>
              <a:ext cx="235930" cy="175025"/>
            </a:xfrm>
            <a:custGeom>
              <a:avLst/>
              <a:gdLst/>
              <a:ahLst/>
              <a:cxnLst/>
              <a:rect l="l" t="t" r="r" b="b"/>
              <a:pathLst>
                <a:path w="8743" h="6486" extrusionOk="0">
                  <a:moveTo>
                    <a:pt x="8254" y="1"/>
                  </a:moveTo>
                  <a:cubicBezTo>
                    <a:pt x="8050" y="1"/>
                    <a:pt x="7827" y="95"/>
                    <a:pt x="7647" y="206"/>
                  </a:cubicBezTo>
                  <a:cubicBezTo>
                    <a:pt x="6094" y="1074"/>
                    <a:pt x="4656" y="2124"/>
                    <a:pt x="3378" y="3334"/>
                  </a:cubicBezTo>
                  <a:cubicBezTo>
                    <a:pt x="2671" y="3995"/>
                    <a:pt x="1507" y="4361"/>
                    <a:pt x="639" y="5160"/>
                  </a:cubicBezTo>
                  <a:cubicBezTo>
                    <a:pt x="320" y="5433"/>
                    <a:pt x="0" y="5890"/>
                    <a:pt x="228" y="6232"/>
                  </a:cubicBezTo>
                  <a:cubicBezTo>
                    <a:pt x="341" y="6415"/>
                    <a:pt x="549" y="6486"/>
                    <a:pt x="773" y="6486"/>
                  </a:cubicBezTo>
                  <a:cubicBezTo>
                    <a:pt x="912" y="6486"/>
                    <a:pt x="1056" y="6459"/>
                    <a:pt x="1187" y="6415"/>
                  </a:cubicBezTo>
                  <a:cubicBezTo>
                    <a:pt x="1826" y="6232"/>
                    <a:pt x="2374" y="5821"/>
                    <a:pt x="2922" y="5433"/>
                  </a:cubicBezTo>
                  <a:cubicBezTo>
                    <a:pt x="4611" y="4224"/>
                    <a:pt x="6277" y="2968"/>
                    <a:pt x="7920" y="1690"/>
                  </a:cubicBezTo>
                  <a:cubicBezTo>
                    <a:pt x="8309" y="1393"/>
                    <a:pt x="8742" y="1005"/>
                    <a:pt x="8742" y="503"/>
                  </a:cubicBezTo>
                  <a:cubicBezTo>
                    <a:pt x="8742" y="366"/>
                    <a:pt x="8697" y="229"/>
                    <a:pt x="8605" y="138"/>
                  </a:cubicBezTo>
                  <a:cubicBezTo>
                    <a:pt x="8507" y="40"/>
                    <a:pt x="8384" y="1"/>
                    <a:pt x="8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 name="Google Shape;847;p41"/>
          <p:cNvGrpSpPr/>
          <p:nvPr/>
        </p:nvGrpSpPr>
        <p:grpSpPr>
          <a:xfrm flipH="1">
            <a:off x="6141265" y="3490398"/>
            <a:ext cx="1109326" cy="2740462"/>
            <a:chOff x="1985590" y="3490398"/>
            <a:chExt cx="1109326" cy="2740462"/>
          </a:xfrm>
        </p:grpSpPr>
        <p:sp>
          <p:nvSpPr>
            <p:cNvPr id="848" name="Google Shape;848;p41"/>
            <p:cNvSpPr/>
            <p:nvPr/>
          </p:nvSpPr>
          <p:spPr>
            <a:xfrm>
              <a:off x="2299102" y="3490398"/>
              <a:ext cx="614745" cy="567414"/>
            </a:xfrm>
            <a:custGeom>
              <a:avLst/>
              <a:gdLst/>
              <a:ahLst/>
              <a:cxnLst/>
              <a:rect l="l" t="t" r="r" b="b"/>
              <a:pathLst>
                <a:path w="22781" h="21027" extrusionOk="0">
                  <a:moveTo>
                    <a:pt x="12014" y="1"/>
                  </a:moveTo>
                  <a:cubicBezTo>
                    <a:pt x="11821" y="1"/>
                    <a:pt x="11628" y="10"/>
                    <a:pt x="11436" y="28"/>
                  </a:cubicBezTo>
                  <a:cubicBezTo>
                    <a:pt x="9496" y="210"/>
                    <a:pt x="7715" y="1214"/>
                    <a:pt x="6186" y="2447"/>
                  </a:cubicBezTo>
                  <a:cubicBezTo>
                    <a:pt x="5410" y="3086"/>
                    <a:pt x="4657" y="3839"/>
                    <a:pt x="4337" y="4798"/>
                  </a:cubicBezTo>
                  <a:cubicBezTo>
                    <a:pt x="3858" y="6259"/>
                    <a:pt x="4520" y="7834"/>
                    <a:pt x="5159" y="9249"/>
                  </a:cubicBezTo>
                  <a:cubicBezTo>
                    <a:pt x="6026" y="11189"/>
                    <a:pt x="6917" y="13129"/>
                    <a:pt x="7807" y="15069"/>
                  </a:cubicBezTo>
                  <a:cubicBezTo>
                    <a:pt x="6483" y="13746"/>
                    <a:pt x="5182" y="12422"/>
                    <a:pt x="3881" y="11098"/>
                  </a:cubicBezTo>
                  <a:cubicBezTo>
                    <a:pt x="3289" y="10506"/>
                    <a:pt x="2600" y="9876"/>
                    <a:pt x="1795" y="9876"/>
                  </a:cubicBezTo>
                  <a:cubicBezTo>
                    <a:pt x="1730" y="9876"/>
                    <a:pt x="1664" y="9880"/>
                    <a:pt x="1598" y="9888"/>
                  </a:cubicBezTo>
                  <a:cubicBezTo>
                    <a:pt x="754" y="9979"/>
                    <a:pt x="137" y="10847"/>
                    <a:pt x="69" y="11691"/>
                  </a:cubicBezTo>
                  <a:cubicBezTo>
                    <a:pt x="1" y="12536"/>
                    <a:pt x="343" y="13380"/>
                    <a:pt x="754" y="14111"/>
                  </a:cubicBezTo>
                  <a:cubicBezTo>
                    <a:pt x="2899" y="18060"/>
                    <a:pt x="7168" y="20776"/>
                    <a:pt x="11664" y="21027"/>
                  </a:cubicBezTo>
                  <a:cubicBezTo>
                    <a:pt x="17485" y="20639"/>
                    <a:pt x="22506" y="15069"/>
                    <a:pt x="22735" y="8952"/>
                  </a:cubicBezTo>
                  <a:cubicBezTo>
                    <a:pt x="22780" y="7834"/>
                    <a:pt x="22643" y="6601"/>
                    <a:pt x="21890" y="5780"/>
                  </a:cubicBezTo>
                  <a:cubicBezTo>
                    <a:pt x="21485" y="5325"/>
                    <a:pt x="20848" y="5062"/>
                    <a:pt x="20247" y="5062"/>
                  </a:cubicBezTo>
                  <a:cubicBezTo>
                    <a:pt x="19731" y="5062"/>
                    <a:pt x="19241" y="5256"/>
                    <a:pt x="18946" y="5688"/>
                  </a:cubicBezTo>
                  <a:cubicBezTo>
                    <a:pt x="18558" y="6213"/>
                    <a:pt x="18580" y="6944"/>
                    <a:pt x="18580" y="7606"/>
                  </a:cubicBezTo>
                  <a:cubicBezTo>
                    <a:pt x="18535" y="9569"/>
                    <a:pt x="17964" y="11554"/>
                    <a:pt x="16960" y="13266"/>
                  </a:cubicBezTo>
                  <a:cubicBezTo>
                    <a:pt x="17097" y="11372"/>
                    <a:pt x="17211" y="9477"/>
                    <a:pt x="17348" y="7583"/>
                  </a:cubicBezTo>
                  <a:cubicBezTo>
                    <a:pt x="17462" y="5757"/>
                    <a:pt x="17553" y="3794"/>
                    <a:pt x="16572" y="2264"/>
                  </a:cubicBezTo>
                  <a:cubicBezTo>
                    <a:pt x="15604" y="761"/>
                    <a:pt x="13799" y="1"/>
                    <a:pt x="12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1"/>
            <p:cNvSpPr/>
            <p:nvPr/>
          </p:nvSpPr>
          <p:spPr>
            <a:xfrm>
              <a:off x="1985590" y="3902567"/>
              <a:ext cx="1109326" cy="2328293"/>
            </a:xfrm>
            <a:custGeom>
              <a:avLst/>
              <a:gdLst/>
              <a:ahLst/>
              <a:cxnLst/>
              <a:rect l="l" t="t" r="r" b="b"/>
              <a:pathLst>
                <a:path w="41109" h="86281" extrusionOk="0">
                  <a:moveTo>
                    <a:pt x="3600" y="39967"/>
                  </a:moveTo>
                  <a:cubicBezTo>
                    <a:pt x="2921" y="39967"/>
                    <a:pt x="2330" y="40561"/>
                    <a:pt x="1941" y="41155"/>
                  </a:cubicBezTo>
                  <a:cubicBezTo>
                    <a:pt x="320" y="43620"/>
                    <a:pt x="0" y="46747"/>
                    <a:pt x="183" y="49691"/>
                  </a:cubicBezTo>
                  <a:cubicBezTo>
                    <a:pt x="434" y="53983"/>
                    <a:pt x="1667" y="58228"/>
                    <a:pt x="3744" y="61994"/>
                  </a:cubicBezTo>
                  <a:cubicBezTo>
                    <a:pt x="5342" y="64916"/>
                    <a:pt x="7442" y="67541"/>
                    <a:pt x="9633" y="70074"/>
                  </a:cubicBezTo>
                  <a:cubicBezTo>
                    <a:pt x="8355" y="68294"/>
                    <a:pt x="7693" y="66514"/>
                    <a:pt x="7213" y="64802"/>
                  </a:cubicBezTo>
                  <a:cubicBezTo>
                    <a:pt x="5387" y="58479"/>
                    <a:pt x="4794" y="51791"/>
                    <a:pt x="5479" y="45241"/>
                  </a:cubicBezTo>
                  <a:cubicBezTo>
                    <a:pt x="5661" y="43551"/>
                    <a:pt x="5821" y="41611"/>
                    <a:pt x="4611" y="40424"/>
                  </a:cubicBezTo>
                  <a:cubicBezTo>
                    <a:pt x="4383" y="40219"/>
                    <a:pt x="4132" y="40036"/>
                    <a:pt x="3835" y="39991"/>
                  </a:cubicBezTo>
                  <a:cubicBezTo>
                    <a:pt x="3756" y="39974"/>
                    <a:pt x="3677" y="39967"/>
                    <a:pt x="3600" y="39967"/>
                  </a:cubicBezTo>
                  <a:close/>
                  <a:moveTo>
                    <a:pt x="27756" y="1"/>
                  </a:moveTo>
                  <a:cubicBezTo>
                    <a:pt x="26889" y="708"/>
                    <a:pt x="26250" y="1713"/>
                    <a:pt x="25976" y="2808"/>
                  </a:cubicBezTo>
                  <a:cubicBezTo>
                    <a:pt x="25907" y="1941"/>
                    <a:pt x="25770" y="982"/>
                    <a:pt x="25108" y="412"/>
                  </a:cubicBezTo>
                  <a:cubicBezTo>
                    <a:pt x="24881" y="216"/>
                    <a:pt x="24573" y="125"/>
                    <a:pt x="24268" y="125"/>
                  </a:cubicBezTo>
                  <a:cubicBezTo>
                    <a:pt x="23683" y="125"/>
                    <a:pt x="23107" y="458"/>
                    <a:pt x="23122" y="1028"/>
                  </a:cubicBezTo>
                  <a:cubicBezTo>
                    <a:pt x="23145" y="1827"/>
                    <a:pt x="24218" y="2375"/>
                    <a:pt x="24035" y="3151"/>
                  </a:cubicBezTo>
                  <a:cubicBezTo>
                    <a:pt x="24022" y="2561"/>
                    <a:pt x="23437" y="2227"/>
                    <a:pt x="22850" y="2227"/>
                  </a:cubicBezTo>
                  <a:cubicBezTo>
                    <a:pt x="22415" y="2227"/>
                    <a:pt x="21980" y="2410"/>
                    <a:pt x="21776" y="2808"/>
                  </a:cubicBezTo>
                  <a:cubicBezTo>
                    <a:pt x="21388" y="3630"/>
                    <a:pt x="22050" y="4657"/>
                    <a:pt x="22917" y="4885"/>
                  </a:cubicBezTo>
                  <a:cubicBezTo>
                    <a:pt x="22780" y="4870"/>
                    <a:pt x="22641" y="4860"/>
                    <a:pt x="22501" y="4860"/>
                  </a:cubicBezTo>
                  <a:cubicBezTo>
                    <a:pt x="22222" y="4860"/>
                    <a:pt x="21943" y="4901"/>
                    <a:pt x="21684" y="5022"/>
                  </a:cubicBezTo>
                  <a:cubicBezTo>
                    <a:pt x="21205" y="5251"/>
                    <a:pt x="20908" y="5958"/>
                    <a:pt x="21274" y="6369"/>
                  </a:cubicBezTo>
                  <a:cubicBezTo>
                    <a:pt x="21433" y="6529"/>
                    <a:pt x="21662" y="6597"/>
                    <a:pt x="21890" y="6666"/>
                  </a:cubicBezTo>
                  <a:cubicBezTo>
                    <a:pt x="22532" y="6835"/>
                    <a:pt x="23194" y="6941"/>
                    <a:pt x="23888" y="6941"/>
                  </a:cubicBezTo>
                  <a:cubicBezTo>
                    <a:pt x="24502" y="6941"/>
                    <a:pt x="25141" y="6859"/>
                    <a:pt x="25816" y="6666"/>
                  </a:cubicBezTo>
                  <a:lnTo>
                    <a:pt x="25816" y="6666"/>
                  </a:lnTo>
                  <a:cubicBezTo>
                    <a:pt x="26227" y="12783"/>
                    <a:pt x="25108" y="18832"/>
                    <a:pt x="23305" y="24721"/>
                  </a:cubicBezTo>
                  <a:cubicBezTo>
                    <a:pt x="23511" y="22164"/>
                    <a:pt x="23282" y="19471"/>
                    <a:pt x="22963" y="16846"/>
                  </a:cubicBezTo>
                  <a:cubicBezTo>
                    <a:pt x="22689" y="14586"/>
                    <a:pt x="22278" y="12190"/>
                    <a:pt x="20794" y="10455"/>
                  </a:cubicBezTo>
                  <a:cubicBezTo>
                    <a:pt x="20156" y="9694"/>
                    <a:pt x="19222" y="9062"/>
                    <a:pt x="18241" y="9062"/>
                  </a:cubicBezTo>
                  <a:cubicBezTo>
                    <a:pt x="18134" y="9062"/>
                    <a:pt x="18026" y="9070"/>
                    <a:pt x="17918" y="9085"/>
                  </a:cubicBezTo>
                  <a:cubicBezTo>
                    <a:pt x="16709" y="9268"/>
                    <a:pt x="15841" y="10478"/>
                    <a:pt x="15750" y="11710"/>
                  </a:cubicBezTo>
                  <a:cubicBezTo>
                    <a:pt x="15659" y="12920"/>
                    <a:pt x="16184" y="14130"/>
                    <a:pt x="16891" y="15111"/>
                  </a:cubicBezTo>
                  <a:cubicBezTo>
                    <a:pt x="17599" y="16115"/>
                    <a:pt x="18489" y="16983"/>
                    <a:pt x="19265" y="17919"/>
                  </a:cubicBezTo>
                  <a:cubicBezTo>
                    <a:pt x="21548" y="20795"/>
                    <a:pt x="22575" y="24584"/>
                    <a:pt x="22164" y="28213"/>
                  </a:cubicBezTo>
                  <a:cubicBezTo>
                    <a:pt x="21548" y="30039"/>
                    <a:pt x="20863" y="31842"/>
                    <a:pt x="20155" y="33622"/>
                  </a:cubicBezTo>
                  <a:cubicBezTo>
                    <a:pt x="17416" y="40607"/>
                    <a:pt x="14335" y="47523"/>
                    <a:pt x="12440" y="54759"/>
                  </a:cubicBezTo>
                  <a:cubicBezTo>
                    <a:pt x="11276" y="44350"/>
                    <a:pt x="18968" y="34079"/>
                    <a:pt x="16640" y="23899"/>
                  </a:cubicBezTo>
                  <a:cubicBezTo>
                    <a:pt x="16435" y="22963"/>
                    <a:pt x="16092" y="21982"/>
                    <a:pt x="15248" y="21525"/>
                  </a:cubicBezTo>
                  <a:cubicBezTo>
                    <a:pt x="14967" y="21367"/>
                    <a:pt x="14673" y="21296"/>
                    <a:pt x="14381" y="21296"/>
                  </a:cubicBezTo>
                  <a:cubicBezTo>
                    <a:pt x="13106" y="21296"/>
                    <a:pt x="11841" y="22644"/>
                    <a:pt x="11619" y="24036"/>
                  </a:cubicBezTo>
                  <a:cubicBezTo>
                    <a:pt x="11345" y="25748"/>
                    <a:pt x="11984" y="27437"/>
                    <a:pt x="12121" y="29172"/>
                  </a:cubicBezTo>
                  <a:cubicBezTo>
                    <a:pt x="12326" y="31796"/>
                    <a:pt x="11322" y="34353"/>
                    <a:pt x="10683" y="36909"/>
                  </a:cubicBezTo>
                  <a:cubicBezTo>
                    <a:pt x="9176" y="42935"/>
                    <a:pt x="9770" y="49486"/>
                    <a:pt x="12326" y="55147"/>
                  </a:cubicBezTo>
                  <a:cubicBezTo>
                    <a:pt x="11938" y="56699"/>
                    <a:pt x="11596" y="58274"/>
                    <a:pt x="11322" y="59872"/>
                  </a:cubicBezTo>
                  <a:cubicBezTo>
                    <a:pt x="10660" y="63706"/>
                    <a:pt x="10477" y="67678"/>
                    <a:pt x="10911" y="71558"/>
                  </a:cubicBezTo>
                  <a:cubicBezTo>
                    <a:pt x="10477" y="71056"/>
                    <a:pt x="10044" y="70577"/>
                    <a:pt x="9633" y="70074"/>
                  </a:cubicBezTo>
                  <a:lnTo>
                    <a:pt x="9633" y="70074"/>
                  </a:lnTo>
                  <a:cubicBezTo>
                    <a:pt x="9998" y="70599"/>
                    <a:pt x="10432" y="71124"/>
                    <a:pt x="10934" y="71649"/>
                  </a:cubicBezTo>
                  <a:cubicBezTo>
                    <a:pt x="11527" y="76990"/>
                    <a:pt x="13330" y="82103"/>
                    <a:pt x="16686" y="86280"/>
                  </a:cubicBezTo>
                  <a:cubicBezTo>
                    <a:pt x="17234" y="85664"/>
                    <a:pt x="16709" y="84705"/>
                    <a:pt x="16229" y="84021"/>
                  </a:cubicBezTo>
                  <a:cubicBezTo>
                    <a:pt x="11025" y="76694"/>
                    <a:pt x="10546" y="66879"/>
                    <a:pt x="12486" y="58091"/>
                  </a:cubicBezTo>
                  <a:cubicBezTo>
                    <a:pt x="13604" y="52955"/>
                    <a:pt x="15476" y="48025"/>
                    <a:pt x="17507" y="43163"/>
                  </a:cubicBezTo>
                  <a:cubicBezTo>
                    <a:pt x="24857" y="39626"/>
                    <a:pt x="30815" y="33645"/>
                    <a:pt x="34421" y="26455"/>
                  </a:cubicBezTo>
                  <a:cubicBezTo>
                    <a:pt x="34923" y="25428"/>
                    <a:pt x="35403" y="24355"/>
                    <a:pt x="35357" y="23214"/>
                  </a:cubicBezTo>
                  <a:cubicBezTo>
                    <a:pt x="35311" y="22073"/>
                    <a:pt x="34604" y="20886"/>
                    <a:pt x="33485" y="20658"/>
                  </a:cubicBezTo>
                  <a:cubicBezTo>
                    <a:pt x="33343" y="20628"/>
                    <a:pt x="33201" y="20614"/>
                    <a:pt x="33061" y="20614"/>
                  </a:cubicBezTo>
                  <a:cubicBezTo>
                    <a:pt x="32236" y="20614"/>
                    <a:pt x="31458" y="21096"/>
                    <a:pt x="30815" y="21662"/>
                  </a:cubicBezTo>
                  <a:cubicBezTo>
                    <a:pt x="28943" y="23328"/>
                    <a:pt x="27893" y="25725"/>
                    <a:pt x="26797" y="28007"/>
                  </a:cubicBezTo>
                  <a:cubicBezTo>
                    <a:pt x="24446" y="32801"/>
                    <a:pt x="21548" y="37366"/>
                    <a:pt x="18192" y="41520"/>
                  </a:cubicBezTo>
                  <a:cubicBezTo>
                    <a:pt x="19425" y="38621"/>
                    <a:pt x="20680" y="35745"/>
                    <a:pt x="21867" y="32824"/>
                  </a:cubicBezTo>
                  <a:cubicBezTo>
                    <a:pt x="23602" y="28464"/>
                    <a:pt x="25177" y="23945"/>
                    <a:pt x="26135" y="19357"/>
                  </a:cubicBezTo>
                  <a:cubicBezTo>
                    <a:pt x="29468" y="14084"/>
                    <a:pt x="35197" y="10432"/>
                    <a:pt x="39739" y="5867"/>
                  </a:cubicBezTo>
                  <a:cubicBezTo>
                    <a:pt x="40219" y="5388"/>
                    <a:pt x="40698" y="4863"/>
                    <a:pt x="40835" y="4201"/>
                  </a:cubicBezTo>
                  <a:cubicBezTo>
                    <a:pt x="41109" y="2877"/>
                    <a:pt x="39716" y="1667"/>
                    <a:pt x="38347" y="1621"/>
                  </a:cubicBezTo>
                  <a:cubicBezTo>
                    <a:pt x="38309" y="1620"/>
                    <a:pt x="38271" y="1620"/>
                    <a:pt x="38233" y="1620"/>
                  </a:cubicBezTo>
                  <a:cubicBezTo>
                    <a:pt x="36930" y="1620"/>
                    <a:pt x="35715" y="2376"/>
                    <a:pt x="34672" y="3196"/>
                  </a:cubicBezTo>
                  <a:cubicBezTo>
                    <a:pt x="31317" y="5821"/>
                    <a:pt x="28669" y="9314"/>
                    <a:pt x="27003" y="13240"/>
                  </a:cubicBezTo>
                  <a:cubicBezTo>
                    <a:pt x="27163" y="11025"/>
                    <a:pt x="27140" y="8811"/>
                    <a:pt x="26866" y="6597"/>
                  </a:cubicBezTo>
                  <a:cubicBezTo>
                    <a:pt x="28715" y="5730"/>
                    <a:pt x="30153" y="4018"/>
                    <a:pt x="30678" y="2055"/>
                  </a:cubicBezTo>
                  <a:cubicBezTo>
                    <a:pt x="30532" y="2031"/>
                    <a:pt x="30386" y="2019"/>
                    <a:pt x="30239" y="2019"/>
                  </a:cubicBezTo>
                  <a:cubicBezTo>
                    <a:pt x="29283" y="2019"/>
                    <a:pt x="28339" y="2522"/>
                    <a:pt x="27824" y="3333"/>
                  </a:cubicBezTo>
                  <a:cubicBezTo>
                    <a:pt x="28395" y="2329"/>
                    <a:pt x="28372" y="1005"/>
                    <a:pt x="27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0" name="Google Shape;850;p41"/>
          <p:cNvSpPr/>
          <p:nvPr/>
        </p:nvSpPr>
        <p:spPr>
          <a:xfrm flipH="1">
            <a:off x="1826627" y="3878551"/>
            <a:ext cx="904213" cy="1339697"/>
          </a:xfrm>
          <a:custGeom>
            <a:avLst/>
            <a:gdLst/>
            <a:ahLst/>
            <a:cxnLst/>
            <a:rect l="l" t="t" r="r" b="b"/>
            <a:pathLst>
              <a:path w="33508" h="49646" extrusionOk="0">
                <a:moveTo>
                  <a:pt x="12973" y="0"/>
                </a:moveTo>
                <a:cubicBezTo>
                  <a:pt x="11302" y="0"/>
                  <a:pt x="9993" y="1496"/>
                  <a:pt x="9427" y="3059"/>
                </a:cubicBezTo>
                <a:cubicBezTo>
                  <a:pt x="8103" y="6574"/>
                  <a:pt x="9359" y="10729"/>
                  <a:pt x="11915" y="13468"/>
                </a:cubicBezTo>
                <a:cubicBezTo>
                  <a:pt x="13033" y="14654"/>
                  <a:pt x="14449" y="15796"/>
                  <a:pt x="14631" y="17416"/>
                </a:cubicBezTo>
                <a:cubicBezTo>
                  <a:pt x="14700" y="18078"/>
                  <a:pt x="14540" y="18740"/>
                  <a:pt x="14517" y="19402"/>
                </a:cubicBezTo>
                <a:cubicBezTo>
                  <a:pt x="14471" y="20794"/>
                  <a:pt x="14974" y="22232"/>
                  <a:pt x="15955" y="23282"/>
                </a:cubicBezTo>
                <a:cubicBezTo>
                  <a:pt x="17233" y="24675"/>
                  <a:pt x="19242" y="25382"/>
                  <a:pt x="20201" y="27026"/>
                </a:cubicBezTo>
                <a:cubicBezTo>
                  <a:pt x="21410" y="29103"/>
                  <a:pt x="20497" y="31910"/>
                  <a:pt x="21684" y="34010"/>
                </a:cubicBezTo>
                <a:cubicBezTo>
                  <a:pt x="23031" y="36407"/>
                  <a:pt x="26432" y="36749"/>
                  <a:pt x="28281" y="38781"/>
                </a:cubicBezTo>
                <a:cubicBezTo>
                  <a:pt x="29285" y="39831"/>
                  <a:pt x="29742" y="41269"/>
                  <a:pt x="30404" y="42570"/>
                </a:cubicBezTo>
                <a:cubicBezTo>
                  <a:pt x="31043" y="43871"/>
                  <a:pt x="32070" y="45172"/>
                  <a:pt x="33508" y="45400"/>
                </a:cubicBezTo>
                <a:cubicBezTo>
                  <a:pt x="32024" y="44487"/>
                  <a:pt x="31454" y="42501"/>
                  <a:pt x="31202" y="40744"/>
                </a:cubicBezTo>
                <a:cubicBezTo>
                  <a:pt x="30951" y="38986"/>
                  <a:pt x="30746" y="37046"/>
                  <a:pt x="29468" y="35814"/>
                </a:cubicBezTo>
                <a:cubicBezTo>
                  <a:pt x="28737" y="35106"/>
                  <a:pt x="27733" y="34764"/>
                  <a:pt x="26934" y="34147"/>
                </a:cubicBezTo>
                <a:cubicBezTo>
                  <a:pt x="26112" y="33485"/>
                  <a:pt x="25496" y="32549"/>
                  <a:pt x="25245" y="31522"/>
                </a:cubicBezTo>
                <a:cubicBezTo>
                  <a:pt x="24789" y="29582"/>
                  <a:pt x="25565" y="27437"/>
                  <a:pt x="24720" y="25656"/>
                </a:cubicBezTo>
                <a:cubicBezTo>
                  <a:pt x="23921" y="23967"/>
                  <a:pt x="21844" y="23054"/>
                  <a:pt x="21296" y="21251"/>
                </a:cubicBezTo>
                <a:cubicBezTo>
                  <a:pt x="20817" y="19745"/>
                  <a:pt x="21570" y="18124"/>
                  <a:pt x="21273" y="16572"/>
                </a:cubicBezTo>
                <a:cubicBezTo>
                  <a:pt x="20863" y="14312"/>
                  <a:pt x="18443" y="13011"/>
                  <a:pt x="17416" y="10934"/>
                </a:cubicBezTo>
                <a:cubicBezTo>
                  <a:pt x="16777" y="9656"/>
                  <a:pt x="16708" y="8195"/>
                  <a:pt x="16686" y="6757"/>
                </a:cubicBezTo>
                <a:cubicBezTo>
                  <a:pt x="16663" y="5319"/>
                  <a:pt x="16686" y="3858"/>
                  <a:pt x="16161" y="2534"/>
                </a:cubicBezTo>
                <a:cubicBezTo>
                  <a:pt x="15636" y="1188"/>
                  <a:pt x="14449" y="23"/>
                  <a:pt x="13011" y="1"/>
                </a:cubicBezTo>
                <a:cubicBezTo>
                  <a:pt x="12998" y="0"/>
                  <a:pt x="12985" y="0"/>
                  <a:pt x="12973" y="0"/>
                </a:cubicBezTo>
                <a:close/>
                <a:moveTo>
                  <a:pt x="4392" y="14708"/>
                </a:moveTo>
                <a:cubicBezTo>
                  <a:pt x="3463" y="14708"/>
                  <a:pt x="2560" y="14973"/>
                  <a:pt x="1826" y="15567"/>
                </a:cubicBezTo>
                <a:cubicBezTo>
                  <a:pt x="434" y="16686"/>
                  <a:pt x="0" y="18763"/>
                  <a:pt x="571" y="20452"/>
                </a:cubicBezTo>
                <a:cubicBezTo>
                  <a:pt x="1142" y="22141"/>
                  <a:pt x="2602" y="23442"/>
                  <a:pt x="4269" y="24127"/>
                </a:cubicBezTo>
                <a:cubicBezTo>
                  <a:pt x="5455" y="24629"/>
                  <a:pt x="6916" y="24926"/>
                  <a:pt x="7555" y="26067"/>
                </a:cubicBezTo>
                <a:cubicBezTo>
                  <a:pt x="8080" y="27026"/>
                  <a:pt x="7829" y="28236"/>
                  <a:pt x="8263" y="29263"/>
                </a:cubicBezTo>
                <a:cubicBezTo>
                  <a:pt x="9222" y="31454"/>
                  <a:pt x="12554" y="31203"/>
                  <a:pt x="14243" y="32892"/>
                </a:cubicBezTo>
                <a:cubicBezTo>
                  <a:pt x="15430" y="34102"/>
                  <a:pt x="15544" y="35996"/>
                  <a:pt x="16434" y="37434"/>
                </a:cubicBezTo>
                <a:cubicBezTo>
                  <a:pt x="17279" y="38804"/>
                  <a:pt x="18763" y="39648"/>
                  <a:pt x="20269" y="40242"/>
                </a:cubicBezTo>
                <a:cubicBezTo>
                  <a:pt x="21296" y="40652"/>
                  <a:pt x="22369" y="40972"/>
                  <a:pt x="23282" y="41565"/>
                </a:cubicBezTo>
                <a:cubicBezTo>
                  <a:pt x="25907" y="43186"/>
                  <a:pt x="27094" y="46678"/>
                  <a:pt x="29947" y="47865"/>
                </a:cubicBezTo>
                <a:cubicBezTo>
                  <a:pt x="27025" y="46176"/>
                  <a:pt x="27048" y="42068"/>
                  <a:pt x="24811" y="40082"/>
                </a:cubicBezTo>
                <a:cubicBezTo>
                  <a:pt x="23487" y="38895"/>
                  <a:pt x="21479" y="38621"/>
                  <a:pt x="20292" y="37320"/>
                </a:cubicBezTo>
                <a:cubicBezTo>
                  <a:pt x="18375" y="35243"/>
                  <a:pt x="19310" y="31568"/>
                  <a:pt x="17393" y="29491"/>
                </a:cubicBezTo>
                <a:cubicBezTo>
                  <a:pt x="16161" y="28167"/>
                  <a:pt x="14083" y="27893"/>
                  <a:pt x="12828" y="26592"/>
                </a:cubicBezTo>
                <a:cubicBezTo>
                  <a:pt x="11755" y="25474"/>
                  <a:pt x="11504" y="23853"/>
                  <a:pt x="11162" y="22347"/>
                </a:cubicBezTo>
                <a:cubicBezTo>
                  <a:pt x="10682" y="20087"/>
                  <a:pt x="9884" y="17759"/>
                  <a:pt x="8172" y="16207"/>
                </a:cubicBezTo>
                <a:cubicBezTo>
                  <a:pt x="7156" y="15272"/>
                  <a:pt x="5747" y="14708"/>
                  <a:pt x="4392" y="14708"/>
                </a:cubicBezTo>
                <a:close/>
                <a:moveTo>
                  <a:pt x="5136" y="34284"/>
                </a:moveTo>
                <a:cubicBezTo>
                  <a:pt x="2876" y="34307"/>
                  <a:pt x="1210" y="36955"/>
                  <a:pt x="1826" y="39123"/>
                </a:cubicBezTo>
                <a:cubicBezTo>
                  <a:pt x="2433" y="41257"/>
                  <a:pt x="4719" y="42639"/>
                  <a:pt x="6945" y="42639"/>
                </a:cubicBezTo>
                <a:cubicBezTo>
                  <a:pt x="6981" y="42639"/>
                  <a:pt x="7017" y="42639"/>
                  <a:pt x="7053" y="42638"/>
                </a:cubicBezTo>
                <a:cubicBezTo>
                  <a:pt x="7470" y="42623"/>
                  <a:pt x="7888" y="42566"/>
                  <a:pt x="8305" y="42566"/>
                </a:cubicBezTo>
                <a:cubicBezTo>
                  <a:pt x="8504" y="42566"/>
                  <a:pt x="8703" y="42579"/>
                  <a:pt x="8902" y="42615"/>
                </a:cubicBezTo>
                <a:cubicBezTo>
                  <a:pt x="10591" y="42889"/>
                  <a:pt x="11755" y="44647"/>
                  <a:pt x="13444" y="44966"/>
                </a:cubicBezTo>
                <a:cubicBezTo>
                  <a:pt x="13658" y="45009"/>
                  <a:pt x="13873" y="45027"/>
                  <a:pt x="14088" y="45027"/>
                </a:cubicBezTo>
                <a:cubicBezTo>
                  <a:pt x="15090" y="45027"/>
                  <a:pt x="16104" y="44644"/>
                  <a:pt x="17118" y="44644"/>
                </a:cubicBezTo>
                <a:cubicBezTo>
                  <a:pt x="17164" y="44644"/>
                  <a:pt x="17210" y="44645"/>
                  <a:pt x="17256" y="44647"/>
                </a:cubicBezTo>
                <a:cubicBezTo>
                  <a:pt x="20877" y="44738"/>
                  <a:pt x="23021" y="49646"/>
                  <a:pt x="26658" y="49646"/>
                </a:cubicBezTo>
                <a:cubicBezTo>
                  <a:pt x="26666" y="49646"/>
                  <a:pt x="26675" y="49646"/>
                  <a:pt x="26683" y="49646"/>
                </a:cubicBezTo>
                <a:cubicBezTo>
                  <a:pt x="25450" y="48550"/>
                  <a:pt x="24400" y="47363"/>
                  <a:pt x="23716" y="45994"/>
                </a:cubicBezTo>
                <a:cubicBezTo>
                  <a:pt x="23236" y="45058"/>
                  <a:pt x="22894" y="43939"/>
                  <a:pt x="21981" y="43414"/>
                </a:cubicBezTo>
                <a:cubicBezTo>
                  <a:pt x="21342" y="43026"/>
                  <a:pt x="20543" y="43003"/>
                  <a:pt x="19881" y="42684"/>
                </a:cubicBezTo>
                <a:cubicBezTo>
                  <a:pt x="18397" y="41999"/>
                  <a:pt x="17895" y="40036"/>
                  <a:pt x="16503" y="39169"/>
                </a:cubicBezTo>
                <a:cubicBezTo>
                  <a:pt x="15225" y="38393"/>
                  <a:pt x="13558" y="38712"/>
                  <a:pt x="12120" y="38279"/>
                </a:cubicBezTo>
                <a:cubicBezTo>
                  <a:pt x="9496" y="37480"/>
                  <a:pt x="7852" y="34284"/>
                  <a:pt x="5136" y="342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1"/>
          <p:cNvSpPr/>
          <p:nvPr/>
        </p:nvSpPr>
        <p:spPr>
          <a:xfrm flipH="1">
            <a:off x="7043617" y="3883813"/>
            <a:ext cx="1699407" cy="1359261"/>
          </a:xfrm>
          <a:custGeom>
            <a:avLst/>
            <a:gdLst/>
            <a:ahLst/>
            <a:cxnLst/>
            <a:rect l="l" t="t" r="r" b="b"/>
            <a:pathLst>
              <a:path w="62976" h="50371" extrusionOk="0">
                <a:moveTo>
                  <a:pt x="58341" y="1"/>
                </a:moveTo>
                <a:cubicBezTo>
                  <a:pt x="58190" y="1"/>
                  <a:pt x="58038" y="12"/>
                  <a:pt x="57886" y="34"/>
                </a:cubicBezTo>
                <a:cubicBezTo>
                  <a:pt x="56174" y="285"/>
                  <a:pt x="54964" y="1860"/>
                  <a:pt x="54371" y="3481"/>
                </a:cubicBezTo>
                <a:cubicBezTo>
                  <a:pt x="53503" y="5832"/>
                  <a:pt x="53595" y="8388"/>
                  <a:pt x="53435" y="10899"/>
                </a:cubicBezTo>
                <a:cubicBezTo>
                  <a:pt x="53275" y="13387"/>
                  <a:pt x="52750" y="16034"/>
                  <a:pt x="50992" y="17815"/>
                </a:cubicBezTo>
                <a:cubicBezTo>
                  <a:pt x="48984" y="19892"/>
                  <a:pt x="45857" y="20303"/>
                  <a:pt x="43255" y="21558"/>
                </a:cubicBezTo>
                <a:cubicBezTo>
                  <a:pt x="41109" y="22585"/>
                  <a:pt x="39283" y="24252"/>
                  <a:pt x="38051" y="26283"/>
                </a:cubicBezTo>
                <a:cubicBezTo>
                  <a:pt x="36270" y="29205"/>
                  <a:pt x="35745" y="32857"/>
                  <a:pt x="33600" y="35550"/>
                </a:cubicBezTo>
                <a:cubicBezTo>
                  <a:pt x="31751" y="37878"/>
                  <a:pt x="28829" y="39248"/>
                  <a:pt x="25862" y="39544"/>
                </a:cubicBezTo>
                <a:cubicBezTo>
                  <a:pt x="23762" y="39773"/>
                  <a:pt x="21616" y="39499"/>
                  <a:pt x="19539" y="39887"/>
                </a:cubicBezTo>
                <a:cubicBezTo>
                  <a:pt x="16047" y="40549"/>
                  <a:pt x="13194" y="42968"/>
                  <a:pt x="10341" y="45091"/>
                </a:cubicBezTo>
                <a:cubicBezTo>
                  <a:pt x="7671" y="47061"/>
                  <a:pt x="4608" y="48914"/>
                  <a:pt x="878" y="48914"/>
                </a:cubicBezTo>
                <a:cubicBezTo>
                  <a:pt x="589" y="48914"/>
                  <a:pt x="297" y="48903"/>
                  <a:pt x="1" y="48880"/>
                </a:cubicBezTo>
                <a:lnTo>
                  <a:pt x="1" y="48880"/>
                </a:lnTo>
                <a:cubicBezTo>
                  <a:pt x="1602" y="49874"/>
                  <a:pt x="3492" y="50371"/>
                  <a:pt x="5384" y="50371"/>
                </a:cubicBezTo>
                <a:cubicBezTo>
                  <a:pt x="7402" y="50371"/>
                  <a:pt x="9421" y="49806"/>
                  <a:pt x="11094" y="48675"/>
                </a:cubicBezTo>
                <a:cubicBezTo>
                  <a:pt x="12281" y="47853"/>
                  <a:pt x="13308" y="46803"/>
                  <a:pt x="14563" y="46072"/>
                </a:cubicBezTo>
                <a:cubicBezTo>
                  <a:pt x="16350" y="45060"/>
                  <a:pt x="18397" y="44844"/>
                  <a:pt x="20484" y="44844"/>
                </a:cubicBezTo>
                <a:cubicBezTo>
                  <a:pt x="21784" y="44844"/>
                  <a:pt x="23100" y="44928"/>
                  <a:pt x="24378" y="44954"/>
                </a:cubicBezTo>
                <a:cubicBezTo>
                  <a:pt x="24588" y="44958"/>
                  <a:pt x="24798" y="44959"/>
                  <a:pt x="25009" y="44959"/>
                </a:cubicBezTo>
                <a:cubicBezTo>
                  <a:pt x="28796" y="44959"/>
                  <a:pt x="32604" y="44364"/>
                  <a:pt x="36042" y="42786"/>
                </a:cubicBezTo>
                <a:cubicBezTo>
                  <a:pt x="39694" y="41119"/>
                  <a:pt x="42867" y="38312"/>
                  <a:pt x="44556" y="34705"/>
                </a:cubicBezTo>
                <a:cubicBezTo>
                  <a:pt x="45514" y="32674"/>
                  <a:pt x="46062" y="30323"/>
                  <a:pt x="47683" y="28771"/>
                </a:cubicBezTo>
                <a:cubicBezTo>
                  <a:pt x="49486" y="27059"/>
                  <a:pt x="52179" y="26739"/>
                  <a:pt x="54462" y="25712"/>
                </a:cubicBezTo>
                <a:cubicBezTo>
                  <a:pt x="57680" y="24252"/>
                  <a:pt x="60054" y="21261"/>
                  <a:pt x="61355" y="17975"/>
                </a:cubicBezTo>
                <a:cubicBezTo>
                  <a:pt x="62656" y="14688"/>
                  <a:pt x="62976" y="11081"/>
                  <a:pt x="62953" y="7543"/>
                </a:cubicBezTo>
                <a:cubicBezTo>
                  <a:pt x="62953" y="5832"/>
                  <a:pt x="62839" y="4051"/>
                  <a:pt x="62040" y="2522"/>
                </a:cubicBezTo>
                <a:cubicBezTo>
                  <a:pt x="61312" y="1129"/>
                  <a:pt x="59884" y="1"/>
                  <a:pt x="583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2" name="Google Shape;852;p41"/>
          <p:cNvGrpSpPr/>
          <p:nvPr/>
        </p:nvGrpSpPr>
        <p:grpSpPr>
          <a:xfrm flipH="1">
            <a:off x="6694377" y="1866819"/>
            <a:ext cx="2933135" cy="3370858"/>
            <a:chOff x="-391330" y="1866819"/>
            <a:chExt cx="2933135" cy="3370858"/>
          </a:xfrm>
        </p:grpSpPr>
        <p:sp>
          <p:nvSpPr>
            <p:cNvPr id="853" name="Google Shape;853;p41"/>
            <p:cNvSpPr/>
            <p:nvPr/>
          </p:nvSpPr>
          <p:spPr>
            <a:xfrm>
              <a:off x="917551" y="1866819"/>
              <a:ext cx="680643" cy="553840"/>
            </a:xfrm>
            <a:custGeom>
              <a:avLst/>
              <a:gdLst/>
              <a:ahLst/>
              <a:cxnLst/>
              <a:rect l="l" t="t" r="r" b="b"/>
              <a:pathLst>
                <a:path w="25223" h="20524" extrusionOk="0">
                  <a:moveTo>
                    <a:pt x="13457" y="0"/>
                  </a:moveTo>
                  <a:cubicBezTo>
                    <a:pt x="13392" y="0"/>
                    <a:pt x="13327" y="1"/>
                    <a:pt x="13262" y="3"/>
                  </a:cubicBezTo>
                  <a:cubicBezTo>
                    <a:pt x="12143" y="26"/>
                    <a:pt x="11048" y="346"/>
                    <a:pt x="10089" y="939"/>
                  </a:cubicBezTo>
                  <a:cubicBezTo>
                    <a:pt x="8811" y="1715"/>
                    <a:pt x="7829" y="2948"/>
                    <a:pt x="6757" y="3998"/>
                  </a:cubicBezTo>
                  <a:cubicBezTo>
                    <a:pt x="5638" y="5116"/>
                    <a:pt x="4337" y="6098"/>
                    <a:pt x="3196" y="7193"/>
                  </a:cubicBezTo>
                  <a:cubicBezTo>
                    <a:pt x="2055" y="8312"/>
                    <a:pt x="1028" y="9613"/>
                    <a:pt x="571" y="11142"/>
                  </a:cubicBezTo>
                  <a:cubicBezTo>
                    <a:pt x="0" y="13037"/>
                    <a:pt x="366" y="15159"/>
                    <a:pt x="1393" y="16848"/>
                  </a:cubicBezTo>
                  <a:cubicBezTo>
                    <a:pt x="2397" y="18492"/>
                    <a:pt x="3972" y="19747"/>
                    <a:pt x="5730" y="20523"/>
                  </a:cubicBezTo>
                  <a:cubicBezTo>
                    <a:pt x="5707" y="20044"/>
                    <a:pt x="5821" y="19565"/>
                    <a:pt x="6186" y="19177"/>
                  </a:cubicBezTo>
                  <a:cubicBezTo>
                    <a:pt x="6595" y="18732"/>
                    <a:pt x="7160" y="18551"/>
                    <a:pt x="7765" y="18551"/>
                  </a:cubicBezTo>
                  <a:cubicBezTo>
                    <a:pt x="8340" y="18551"/>
                    <a:pt x="8950" y="18715"/>
                    <a:pt x="9496" y="18971"/>
                  </a:cubicBezTo>
                  <a:cubicBezTo>
                    <a:pt x="10021" y="18401"/>
                    <a:pt x="10432" y="17602"/>
                    <a:pt x="10158" y="16871"/>
                  </a:cubicBezTo>
                  <a:cubicBezTo>
                    <a:pt x="9838" y="16050"/>
                    <a:pt x="8697" y="15502"/>
                    <a:pt x="8902" y="14657"/>
                  </a:cubicBezTo>
                  <a:cubicBezTo>
                    <a:pt x="9016" y="14109"/>
                    <a:pt x="9610" y="13858"/>
                    <a:pt x="10066" y="13562"/>
                  </a:cubicBezTo>
                  <a:cubicBezTo>
                    <a:pt x="11002" y="12991"/>
                    <a:pt x="11664" y="12009"/>
                    <a:pt x="11870" y="10937"/>
                  </a:cubicBezTo>
                  <a:cubicBezTo>
                    <a:pt x="12006" y="10275"/>
                    <a:pt x="12052" y="9430"/>
                    <a:pt x="12668" y="9133"/>
                  </a:cubicBezTo>
                  <a:cubicBezTo>
                    <a:pt x="12802" y="9070"/>
                    <a:pt x="12937" y="9044"/>
                    <a:pt x="13073" y="9044"/>
                  </a:cubicBezTo>
                  <a:cubicBezTo>
                    <a:pt x="13755" y="9044"/>
                    <a:pt x="14467" y="9706"/>
                    <a:pt x="15209" y="9706"/>
                  </a:cubicBezTo>
                  <a:cubicBezTo>
                    <a:pt x="15230" y="9706"/>
                    <a:pt x="15250" y="9705"/>
                    <a:pt x="15270" y="9704"/>
                  </a:cubicBezTo>
                  <a:cubicBezTo>
                    <a:pt x="16243" y="9659"/>
                    <a:pt x="16879" y="8471"/>
                    <a:pt x="17845" y="8471"/>
                  </a:cubicBezTo>
                  <a:cubicBezTo>
                    <a:pt x="17854" y="8471"/>
                    <a:pt x="17863" y="8471"/>
                    <a:pt x="17873" y="8472"/>
                  </a:cubicBezTo>
                  <a:cubicBezTo>
                    <a:pt x="18565" y="8472"/>
                    <a:pt x="19141" y="9127"/>
                    <a:pt x="19815" y="9127"/>
                  </a:cubicBezTo>
                  <a:cubicBezTo>
                    <a:pt x="19874" y="9127"/>
                    <a:pt x="19934" y="9122"/>
                    <a:pt x="19995" y="9111"/>
                  </a:cubicBezTo>
                  <a:cubicBezTo>
                    <a:pt x="20552" y="9025"/>
                    <a:pt x="20988" y="8418"/>
                    <a:pt x="21548" y="8418"/>
                  </a:cubicBezTo>
                  <a:cubicBezTo>
                    <a:pt x="21585" y="8418"/>
                    <a:pt x="21623" y="8420"/>
                    <a:pt x="21662" y="8426"/>
                  </a:cubicBezTo>
                  <a:cubicBezTo>
                    <a:pt x="21958" y="8494"/>
                    <a:pt x="22187" y="8745"/>
                    <a:pt x="22369" y="8997"/>
                  </a:cubicBezTo>
                  <a:cubicBezTo>
                    <a:pt x="22894" y="9750"/>
                    <a:pt x="23168" y="10617"/>
                    <a:pt x="23419" y="11530"/>
                  </a:cubicBezTo>
                  <a:cubicBezTo>
                    <a:pt x="24538" y="10777"/>
                    <a:pt x="24948" y="9270"/>
                    <a:pt x="25085" y="7901"/>
                  </a:cubicBezTo>
                  <a:cubicBezTo>
                    <a:pt x="25222" y="6691"/>
                    <a:pt x="25222" y="5413"/>
                    <a:pt x="24811" y="4249"/>
                  </a:cubicBezTo>
                  <a:cubicBezTo>
                    <a:pt x="24423" y="3085"/>
                    <a:pt x="23556" y="2035"/>
                    <a:pt x="22392" y="1624"/>
                  </a:cubicBezTo>
                  <a:cubicBezTo>
                    <a:pt x="21616" y="1350"/>
                    <a:pt x="20771" y="1396"/>
                    <a:pt x="19927" y="1304"/>
                  </a:cubicBezTo>
                  <a:cubicBezTo>
                    <a:pt x="17732" y="1105"/>
                    <a:pt x="15666" y="0"/>
                    <a:pt x="134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1"/>
            <p:cNvSpPr/>
            <p:nvPr/>
          </p:nvSpPr>
          <p:spPr>
            <a:xfrm>
              <a:off x="1805114" y="3392416"/>
              <a:ext cx="57316" cy="35917"/>
            </a:xfrm>
            <a:custGeom>
              <a:avLst/>
              <a:gdLst/>
              <a:ahLst/>
              <a:cxnLst/>
              <a:rect l="l" t="t" r="r" b="b"/>
              <a:pathLst>
                <a:path w="2124" h="1331" extrusionOk="0">
                  <a:moveTo>
                    <a:pt x="1047" y="1"/>
                  </a:moveTo>
                  <a:cubicBezTo>
                    <a:pt x="1010" y="1"/>
                    <a:pt x="973" y="3"/>
                    <a:pt x="936" y="7"/>
                  </a:cubicBezTo>
                  <a:cubicBezTo>
                    <a:pt x="800" y="29"/>
                    <a:pt x="685" y="75"/>
                    <a:pt x="548" y="121"/>
                  </a:cubicBezTo>
                  <a:cubicBezTo>
                    <a:pt x="343" y="235"/>
                    <a:pt x="160" y="372"/>
                    <a:pt x="1" y="577"/>
                  </a:cubicBezTo>
                  <a:cubicBezTo>
                    <a:pt x="434" y="577"/>
                    <a:pt x="891" y="668"/>
                    <a:pt x="1279" y="851"/>
                  </a:cubicBezTo>
                  <a:cubicBezTo>
                    <a:pt x="1576" y="965"/>
                    <a:pt x="1827" y="1125"/>
                    <a:pt x="2055" y="1330"/>
                  </a:cubicBezTo>
                  <a:cubicBezTo>
                    <a:pt x="2123" y="1079"/>
                    <a:pt x="2101" y="805"/>
                    <a:pt x="1986" y="577"/>
                  </a:cubicBezTo>
                  <a:cubicBezTo>
                    <a:pt x="1819" y="222"/>
                    <a:pt x="1442" y="1"/>
                    <a:pt x="10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1"/>
            <p:cNvSpPr/>
            <p:nvPr/>
          </p:nvSpPr>
          <p:spPr>
            <a:xfrm>
              <a:off x="1781718" y="3351318"/>
              <a:ext cx="134925" cy="118896"/>
            </a:xfrm>
            <a:custGeom>
              <a:avLst/>
              <a:gdLst/>
              <a:ahLst/>
              <a:cxnLst/>
              <a:rect l="l" t="t" r="r" b="b"/>
              <a:pathLst>
                <a:path w="5000" h="4406" extrusionOk="0">
                  <a:moveTo>
                    <a:pt x="2876" y="0"/>
                  </a:moveTo>
                  <a:cubicBezTo>
                    <a:pt x="1918" y="708"/>
                    <a:pt x="959" y="1393"/>
                    <a:pt x="0" y="2100"/>
                  </a:cubicBezTo>
                  <a:lnTo>
                    <a:pt x="0" y="2191"/>
                  </a:lnTo>
                  <a:cubicBezTo>
                    <a:pt x="244" y="2135"/>
                    <a:pt x="489" y="2094"/>
                    <a:pt x="720" y="2094"/>
                  </a:cubicBezTo>
                  <a:cubicBezTo>
                    <a:pt x="770" y="2094"/>
                    <a:pt x="819" y="2096"/>
                    <a:pt x="868" y="2100"/>
                  </a:cubicBezTo>
                  <a:cubicBezTo>
                    <a:pt x="1027" y="1895"/>
                    <a:pt x="1210" y="1758"/>
                    <a:pt x="1415" y="1644"/>
                  </a:cubicBezTo>
                  <a:cubicBezTo>
                    <a:pt x="1552" y="1598"/>
                    <a:pt x="1667" y="1552"/>
                    <a:pt x="1803" y="1530"/>
                  </a:cubicBezTo>
                  <a:cubicBezTo>
                    <a:pt x="1840" y="1526"/>
                    <a:pt x="1877" y="1524"/>
                    <a:pt x="1914" y="1524"/>
                  </a:cubicBezTo>
                  <a:cubicBezTo>
                    <a:pt x="2309" y="1524"/>
                    <a:pt x="2686" y="1745"/>
                    <a:pt x="2853" y="2100"/>
                  </a:cubicBezTo>
                  <a:cubicBezTo>
                    <a:pt x="2968" y="2328"/>
                    <a:pt x="2990" y="2602"/>
                    <a:pt x="2922" y="2853"/>
                  </a:cubicBezTo>
                  <a:cubicBezTo>
                    <a:pt x="3424" y="3241"/>
                    <a:pt x="3812" y="3812"/>
                    <a:pt x="3995" y="4406"/>
                  </a:cubicBezTo>
                  <a:cubicBezTo>
                    <a:pt x="4702" y="3766"/>
                    <a:pt x="4999" y="2716"/>
                    <a:pt x="4725" y="1803"/>
                  </a:cubicBezTo>
                  <a:cubicBezTo>
                    <a:pt x="4474" y="936"/>
                    <a:pt x="3744" y="229"/>
                    <a:pt x="2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1"/>
            <p:cNvSpPr/>
            <p:nvPr/>
          </p:nvSpPr>
          <p:spPr>
            <a:xfrm>
              <a:off x="1337626" y="2875329"/>
              <a:ext cx="1204179" cy="950897"/>
            </a:xfrm>
            <a:custGeom>
              <a:avLst/>
              <a:gdLst/>
              <a:ahLst/>
              <a:cxnLst/>
              <a:rect l="l" t="t" r="r" b="b"/>
              <a:pathLst>
                <a:path w="44624" h="35238" extrusionOk="0">
                  <a:moveTo>
                    <a:pt x="12815" y="1"/>
                  </a:moveTo>
                  <a:cubicBezTo>
                    <a:pt x="12096" y="1"/>
                    <a:pt x="11359" y="46"/>
                    <a:pt x="10637" y="132"/>
                  </a:cubicBezTo>
                  <a:cubicBezTo>
                    <a:pt x="9108" y="292"/>
                    <a:pt x="8080" y="566"/>
                    <a:pt x="7122" y="1091"/>
                  </a:cubicBezTo>
                  <a:cubicBezTo>
                    <a:pt x="6620" y="1342"/>
                    <a:pt x="6163" y="1639"/>
                    <a:pt x="5729" y="1958"/>
                  </a:cubicBezTo>
                  <a:cubicBezTo>
                    <a:pt x="5729" y="1981"/>
                    <a:pt x="5707" y="2004"/>
                    <a:pt x="5707" y="2027"/>
                  </a:cubicBezTo>
                  <a:cubicBezTo>
                    <a:pt x="5707" y="2004"/>
                    <a:pt x="5684" y="2004"/>
                    <a:pt x="5684" y="2004"/>
                  </a:cubicBezTo>
                  <a:cubicBezTo>
                    <a:pt x="5478" y="2141"/>
                    <a:pt x="5273" y="2278"/>
                    <a:pt x="5090" y="2438"/>
                  </a:cubicBezTo>
                  <a:cubicBezTo>
                    <a:pt x="3219" y="3990"/>
                    <a:pt x="1826" y="6021"/>
                    <a:pt x="1073" y="8395"/>
                  </a:cubicBezTo>
                  <a:cubicBezTo>
                    <a:pt x="0" y="11705"/>
                    <a:pt x="594" y="15357"/>
                    <a:pt x="1826" y="18621"/>
                  </a:cubicBezTo>
                  <a:cubicBezTo>
                    <a:pt x="2032" y="19191"/>
                    <a:pt x="2260" y="19762"/>
                    <a:pt x="2534" y="20310"/>
                  </a:cubicBezTo>
                  <a:cubicBezTo>
                    <a:pt x="2899" y="21109"/>
                    <a:pt x="3310" y="21908"/>
                    <a:pt x="3766" y="22684"/>
                  </a:cubicBezTo>
                  <a:cubicBezTo>
                    <a:pt x="4542" y="22592"/>
                    <a:pt x="5341" y="22501"/>
                    <a:pt x="6117" y="22364"/>
                  </a:cubicBezTo>
                  <a:cubicBezTo>
                    <a:pt x="7464" y="22181"/>
                    <a:pt x="8788" y="21930"/>
                    <a:pt x="10112" y="21656"/>
                  </a:cubicBezTo>
                  <a:cubicBezTo>
                    <a:pt x="10157" y="21999"/>
                    <a:pt x="10203" y="22341"/>
                    <a:pt x="10272" y="22684"/>
                  </a:cubicBezTo>
                  <a:cubicBezTo>
                    <a:pt x="11116" y="22387"/>
                    <a:pt x="11755" y="21634"/>
                    <a:pt x="12372" y="20949"/>
                  </a:cubicBezTo>
                  <a:cubicBezTo>
                    <a:pt x="14243" y="18872"/>
                    <a:pt x="16526" y="17000"/>
                    <a:pt x="19265" y="16407"/>
                  </a:cubicBezTo>
                  <a:cubicBezTo>
                    <a:pt x="19356" y="16395"/>
                    <a:pt x="19453" y="16378"/>
                    <a:pt x="19547" y="16378"/>
                  </a:cubicBezTo>
                  <a:cubicBezTo>
                    <a:pt x="19641" y="16378"/>
                    <a:pt x="19733" y="16395"/>
                    <a:pt x="19813" y="16452"/>
                  </a:cubicBezTo>
                  <a:cubicBezTo>
                    <a:pt x="19995" y="16566"/>
                    <a:pt x="20018" y="16863"/>
                    <a:pt x="19927" y="17069"/>
                  </a:cubicBezTo>
                  <a:cubicBezTo>
                    <a:pt x="19813" y="17274"/>
                    <a:pt x="19630" y="17434"/>
                    <a:pt x="19447" y="17571"/>
                  </a:cubicBezTo>
                  <a:cubicBezTo>
                    <a:pt x="19402" y="17594"/>
                    <a:pt x="19379" y="17616"/>
                    <a:pt x="19333" y="17639"/>
                  </a:cubicBezTo>
                  <a:cubicBezTo>
                    <a:pt x="20201" y="17868"/>
                    <a:pt x="20931" y="18575"/>
                    <a:pt x="21182" y="19442"/>
                  </a:cubicBezTo>
                  <a:cubicBezTo>
                    <a:pt x="21456" y="20355"/>
                    <a:pt x="21159" y="21405"/>
                    <a:pt x="20452" y="22045"/>
                  </a:cubicBezTo>
                  <a:cubicBezTo>
                    <a:pt x="20475" y="22113"/>
                    <a:pt x="20497" y="22159"/>
                    <a:pt x="20497" y="22227"/>
                  </a:cubicBezTo>
                  <a:cubicBezTo>
                    <a:pt x="20566" y="22433"/>
                    <a:pt x="20611" y="22684"/>
                    <a:pt x="20520" y="22889"/>
                  </a:cubicBezTo>
                  <a:cubicBezTo>
                    <a:pt x="20456" y="23104"/>
                    <a:pt x="20269" y="23279"/>
                    <a:pt x="20057" y="23279"/>
                  </a:cubicBezTo>
                  <a:cubicBezTo>
                    <a:pt x="20044" y="23279"/>
                    <a:pt x="20031" y="23278"/>
                    <a:pt x="20018" y="23277"/>
                  </a:cubicBezTo>
                  <a:cubicBezTo>
                    <a:pt x="19950" y="23277"/>
                    <a:pt x="19881" y="23254"/>
                    <a:pt x="19835" y="23209"/>
                  </a:cubicBezTo>
                  <a:lnTo>
                    <a:pt x="19813" y="23231"/>
                  </a:lnTo>
                  <a:cubicBezTo>
                    <a:pt x="19881" y="23505"/>
                    <a:pt x="19927" y="23825"/>
                    <a:pt x="19721" y="24030"/>
                  </a:cubicBezTo>
                  <a:cubicBezTo>
                    <a:pt x="19630" y="24144"/>
                    <a:pt x="19470" y="24167"/>
                    <a:pt x="19310" y="24167"/>
                  </a:cubicBezTo>
                  <a:lnTo>
                    <a:pt x="19310" y="24213"/>
                  </a:lnTo>
                  <a:cubicBezTo>
                    <a:pt x="19447" y="24510"/>
                    <a:pt x="19539" y="24806"/>
                    <a:pt x="19493" y="25126"/>
                  </a:cubicBezTo>
                  <a:cubicBezTo>
                    <a:pt x="19470" y="25423"/>
                    <a:pt x="19265" y="25742"/>
                    <a:pt x="18968" y="25811"/>
                  </a:cubicBezTo>
                  <a:cubicBezTo>
                    <a:pt x="18918" y="25823"/>
                    <a:pt x="18868" y="25828"/>
                    <a:pt x="18820" y="25828"/>
                  </a:cubicBezTo>
                  <a:cubicBezTo>
                    <a:pt x="18316" y="25828"/>
                    <a:pt x="17889" y="25240"/>
                    <a:pt x="17347" y="25240"/>
                  </a:cubicBezTo>
                  <a:cubicBezTo>
                    <a:pt x="17337" y="25240"/>
                    <a:pt x="17326" y="25239"/>
                    <a:pt x="17316" y="25239"/>
                  </a:cubicBezTo>
                  <a:cubicBezTo>
                    <a:pt x="16808" y="25239"/>
                    <a:pt x="16451" y="25774"/>
                    <a:pt x="16161" y="26199"/>
                  </a:cubicBezTo>
                  <a:cubicBezTo>
                    <a:pt x="15133" y="27660"/>
                    <a:pt x="13376" y="28573"/>
                    <a:pt x="11595" y="28618"/>
                  </a:cubicBezTo>
                  <a:cubicBezTo>
                    <a:pt x="11618" y="28687"/>
                    <a:pt x="11641" y="28732"/>
                    <a:pt x="11641" y="28778"/>
                  </a:cubicBezTo>
                  <a:cubicBezTo>
                    <a:pt x="11230" y="29303"/>
                    <a:pt x="10819" y="29805"/>
                    <a:pt x="10363" y="30284"/>
                  </a:cubicBezTo>
                  <a:cubicBezTo>
                    <a:pt x="10751" y="30604"/>
                    <a:pt x="11162" y="30901"/>
                    <a:pt x="11550" y="31197"/>
                  </a:cubicBezTo>
                  <a:cubicBezTo>
                    <a:pt x="14061" y="33001"/>
                    <a:pt x="16868" y="34370"/>
                    <a:pt x="19835" y="35238"/>
                  </a:cubicBezTo>
                  <a:cubicBezTo>
                    <a:pt x="24789" y="34096"/>
                    <a:pt x="29171" y="31312"/>
                    <a:pt x="33188" y="28025"/>
                  </a:cubicBezTo>
                  <a:cubicBezTo>
                    <a:pt x="32983" y="27386"/>
                    <a:pt x="32937" y="26701"/>
                    <a:pt x="32983" y="26039"/>
                  </a:cubicBezTo>
                  <a:cubicBezTo>
                    <a:pt x="33074" y="25080"/>
                    <a:pt x="33348" y="24144"/>
                    <a:pt x="33622" y="23231"/>
                  </a:cubicBezTo>
                  <a:cubicBezTo>
                    <a:pt x="33668" y="23049"/>
                    <a:pt x="33759" y="22866"/>
                    <a:pt x="33941" y="22821"/>
                  </a:cubicBezTo>
                  <a:cubicBezTo>
                    <a:pt x="33964" y="22814"/>
                    <a:pt x="33986" y="22811"/>
                    <a:pt x="34008" y="22811"/>
                  </a:cubicBezTo>
                  <a:cubicBezTo>
                    <a:pt x="34205" y="22811"/>
                    <a:pt x="34359" y="23072"/>
                    <a:pt x="34421" y="23277"/>
                  </a:cubicBezTo>
                  <a:cubicBezTo>
                    <a:pt x="34740" y="24281"/>
                    <a:pt x="34923" y="25354"/>
                    <a:pt x="35083" y="26404"/>
                  </a:cubicBezTo>
                  <a:cubicBezTo>
                    <a:pt x="35128" y="24784"/>
                    <a:pt x="35334" y="23209"/>
                    <a:pt x="35699" y="21634"/>
                  </a:cubicBezTo>
                  <a:cubicBezTo>
                    <a:pt x="35722" y="21542"/>
                    <a:pt x="35767" y="21428"/>
                    <a:pt x="35836" y="21360"/>
                  </a:cubicBezTo>
                  <a:cubicBezTo>
                    <a:pt x="35891" y="21316"/>
                    <a:pt x="35949" y="21297"/>
                    <a:pt x="36008" y="21297"/>
                  </a:cubicBezTo>
                  <a:cubicBezTo>
                    <a:pt x="36196" y="21297"/>
                    <a:pt x="36388" y="21488"/>
                    <a:pt x="36475" y="21679"/>
                  </a:cubicBezTo>
                  <a:cubicBezTo>
                    <a:pt x="36932" y="22592"/>
                    <a:pt x="36817" y="23688"/>
                    <a:pt x="36977" y="24715"/>
                  </a:cubicBezTo>
                  <a:cubicBezTo>
                    <a:pt x="37000" y="24715"/>
                    <a:pt x="37000" y="24692"/>
                    <a:pt x="37023" y="24669"/>
                  </a:cubicBezTo>
                  <a:cubicBezTo>
                    <a:pt x="37000" y="23209"/>
                    <a:pt x="37160" y="21725"/>
                    <a:pt x="37502" y="20287"/>
                  </a:cubicBezTo>
                  <a:cubicBezTo>
                    <a:pt x="37548" y="20104"/>
                    <a:pt x="37616" y="19876"/>
                    <a:pt x="37799" y="19808"/>
                  </a:cubicBezTo>
                  <a:cubicBezTo>
                    <a:pt x="37830" y="19798"/>
                    <a:pt x="37860" y="19794"/>
                    <a:pt x="37890" y="19794"/>
                  </a:cubicBezTo>
                  <a:cubicBezTo>
                    <a:pt x="38086" y="19794"/>
                    <a:pt x="38271" y="19972"/>
                    <a:pt x="38370" y="20150"/>
                  </a:cubicBezTo>
                  <a:cubicBezTo>
                    <a:pt x="38598" y="20561"/>
                    <a:pt x="38643" y="21040"/>
                    <a:pt x="38666" y="21497"/>
                  </a:cubicBezTo>
                  <a:cubicBezTo>
                    <a:pt x="38689" y="22045"/>
                    <a:pt x="38712" y="22570"/>
                    <a:pt x="38712" y="23094"/>
                  </a:cubicBezTo>
                  <a:cubicBezTo>
                    <a:pt x="38780" y="23026"/>
                    <a:pt x="38849" y="22980"/>
                    <a:pt x="38895" y="22912"/>
                  </a:cubicBezTo>
                  <a:cubicBezTo>
                    <a:pt x="39100" y="21885"/>
                    <a:pt x="39305" y="20880"/>
                    <a:pt x="39534" y="19876"/>
                  </a:cubicBezTo>
                  <a:cubicBezTo>
                    <a:pt x="39556" y="19694"/>
                    <a:pt x="39602" y="19534"/>
                    <a:pt x="39716" y="19374"/>
                  </a:cubicBezTo>
                  <a:cubicBezTo>
                    <a:pt x="39800" y="19249"/>
                    <a:pt x="39940" y="19143"/>
                    <a:pt x="40103" y="19143"/>
                  </a:cubicBezTo>
                  <a:cubicBezTo>
                    <a:pt x="40119" y="19143"/>
                    <a:pt x="40134" y="19144"/>
                    <a:pt x="40150" y="19146"/>
                  </a:cubicBezTo>
                  <a:cubicBezTo>
                    <a:pt x="40355" y="19169"/>
                    <a:pt x="40515" y="19397"/>
                    <a:pt x="40584" y="19625"/>
                  </a:cubicBezTo>
                  <a:cubicBezTo>
                    <a:pt x="40743" y="20013"/>
                    <a:pt x="40789" y="20447"/>
                    <a:pt x="40812" y="20880"/>
                  </a:cubicBezTo>
                  <a:cubicBezTo>
                    <a:pt x="41177" y="20470"/>
                    <a:pt x="41519" y="20036"/>
                    <a:pt x="41839" y="19579"/>
                  </a:cubicBezTo>
                  <a:cubicBezTo>
                    <a:pt x="43186" y="17753"/>
                    <a:pt x="44190" y="15631"/>
                    <a:pt x="44441" y="13394"/>
                  </a:cubicBezTo>
                  <a:cubicBezTo>
                    <a:pt x="44624" y="11887"/>
                    <a:pt x="44441" y="10381"/>
                    <a:pt x="44076" y="8920"/>
                  </a:cubicBezTo>
                  <a:cubicBezTo>
                    <a:pt x="43756" y="7710"/>
                    <a:pt x="43300" y="6501"/>
                    <a:pt x="42592" y="5451"/>
                  </a:cubicBezTo>
                  <a:cubicBezTo>
                    <a:pt x="40749" y="2656"/>
                    <a:pt x="37325" y="1155"/>
                    <a:pt x="33962" y="1155"/>
                  </a:cubicBezTo>
                  <a:cubicBezTo>
                    <a:pt x="33534" y="1155"/>
                    <a:pt x="33108" y="1179"/>
                    <a:pt x="32686" y="1228"/>
                  </a:cubicBezTo>
                  <a:cubicBezTo>
                    <a:pt x="28920" y="1662"/>
                    <a:pt x="25519" y="3784"/>
                    <a:pt x="22940" y="6546"/>
                  </a:cubicBezTo>
                  <a:cubicBezTo>
                    <a:pt x="22757" y="4560"/>
                    <a:pt x="21456" y="2963"/>
                    <a:pt x="19858" y="1958"/>
                  </a:cubicBezTo>
                  <a:cubicBezTo>
                    <a:pt x="19425" y="1662"/>
                    <a:pt x="18991" y="1433"/>
                    <a:pt x="18580" y="1228"/>
                  </a:cubicBezTo>
                  <a:cubicBezTo>
                    <a:pt x="17484" y="703"/>
                    <a:pt x="16457" y="406"/>
                    <a:pt x="15111" y="178"/>
                  </a:cubicBezTo>
                  <a:cubicBezTo>
                    <a:pt x="14400" y="57"/>
                    <a:pt x="13619" y="1"/>
                    <a:pt x="128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1"/>
            <p:cNvSpPr/>
            <p:nvPr/>
          </p:nvSpPr>
          <p:spPr>
            <a:xfrm>
              <a:off x="1112194" y="2820981"/>
              <a:ext cx="276569" cy="676109"/>
            </a:xfrm>
            <a:custGeom>
              <a:avLst/>
              <a:gdLst/>
              <a:ahLst/>
              <a:cxnLst/>
              <a:rect l="l" t="t" r="r" b="b"/>
              <a:pathLst>
                <a:path w="10249" h="25055" extrusionOk="0">
                  <a:moveTo>
                    <a:pt x="8217" y="1"/>
                  </a:moveTo>
                  <a:cubicBezTo>
                    <a:pt x="8172" y="1"/>
                    <a:pt x="8126" y="24"/>
                    <a:pt x="8080" y="24"/>
                  </a:cubicBezTo>
                  <a:cubicBezTo>
                    <a:pt x="7099" y="457"/>
                    <a:pt x="6117" y="914"/>
                    <a:pt x="5113" y="1347"/>
                  </a:cubicBezTo>
                  <a:cubicBezTo>
                    <a:pt x="5364" y="1827"/>
                    <a:pt x="5615" y="2306"/>
                    <a:pt x="5843" y="2785"/>
                  </a:cubicBezTo>
                  <a:cubicBezTo>
                    <a:pt x="5935" y="2991"/>
                    <a:pt x="6049" y="3196"/>
                    <a:pt x="6095" y="3424"/>
                  </a:cubicBezTo>
                  <a:cubicBezTo>
                    <a:pt x="6186" y="3790"/>
                    <a:pt x="6117" y="4155"/>
                    <a:pt x="6026" y="4520"/>
                  </a:cubicBezTo>
                  <a:cubicBezTo>
                    <a:pt x="5729" y="5958"/>
                    <a:pt x="5250" y="7350"/>
                    <a:pt x="4793" y="8743"/>
                  </a:cubicBezTo>
                  <a:cubicBezTo>
                    <a:pt x="3036" y="14038"/>
                    <a:pt x="1438" y="19379"/>
                    <a:pt x="0" y="24766"/>
                  </a:cubicBezTo>
                  <a:cubicBezTo>
                    <a:pt x="1210" y="24903"/>
                    <a:pt x="2420" y="24994"/>
                    <a:pt x="3629" y="25017"/>
                  </a:cubicBezTo>
                  <a:cubicBezTo>
                    <a:pt x="4231" y="25044"/>
                    <a:pt x="4841" y="25055"/>
                    <a:pt x="5449" y="25055"/>
                  </a:cubicBezTo>
                  <a:cubicBezTo>
                    <a:pt x="5879" y="25055"/>
                    <a:pt x="6308" y="25049"/>
                    <a:pt x="6734" y="25040"/>
                  </a:cubicBezTo>
                  <a:cubicBezTo>
                    <a:pt x="6985" y="18329"/>
                    <a:pt x="7898" y="11642"/>
                    <a:pt x="8468" y="4954"/>
                  </a:cubicBezTo>
                  <a:cubicBezTo>
                    <a:pt x="8514" y="4634"/>
                    <a:pt x="8537" y="4315"/>
                    <a:pt x="8651" y="4018"/>
                  </a:cubicBezTo>
                  <a:cubicBezTo>
                    <a:pt x="8765" y="3744"/>
                    <a:pt x="8971" y="3516"/>
                    <a:pt x="9153" y="3288"/>
                  </a:cubicBezTo>
                  <a:cubicBezTo>
                    <a:pt x="9518" y="2831"/>
                    <a:pt x="9884" y="2397"/>
                    <a:pt x="10249" y="1941"/>
                  </a:cubicBezTo>
                  <a:cubicBezTo>
                    <a:pt x="9587" y="1347"/>
                    <a:pt x="8971" y="731"/>
                    <a:pt x="8377" y="92"/>
                  </a:cubicBezTo>
                  <a:cubicBezTo>
                    <a:pt x="8331" y="46"/>
                    <a:pt x="8286" y="1"/>
                    <a:pt x="8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1"/>
            <p:cNvSpPr/>
            <p:nvPr/>
          </p:nvSpPr>
          <p:spPr>
            <a:xfrm>
              <a:off x="132233" y="2641747"/>
              <a:ext cx="2186595" cy="1954173"/>
            </a:xfrm>
            <a:custGeom>
              <a:avLst/>
              <a:gdLst/>
              <a:ahLst/>
              <a:cxnLst/>
              <a:rect l="l" t="t" r="r" b="b"/>
              <a:pathLst>
                <a:path w="81030" h="72417" extrusionOk="0">
                  <a:moveTo>
                    <a:pt x="51106" y="2329"/>
                  </a:moveTo>
                  <a:lnTo>
                    <a:pt x="51106" y="2329"/>
                  </a:lnTo>
                  <a:cubicBezTo>
                    <a:pt x="51129" y="5113"/>
                    <a:pt x="50878" y="7875"/>
                    <a:pt x="50398" y="10614"/>
                  </a:cubicBezTo>
                  <a:cubicBezTo>
                    <a:pt x="50832" y="10295"/>
                    <a:pt x="51289" y="9998"/>
                    <a:pt x="51791" y="9747"/>
                  </a:cubicBezTo>
                  <a:cubicBezTo>
                    <a:pt x="52749" y="9222"/>
                    <a:pt x="53777" y="8948"/>
                    <a:pt x="55306" y="8788"/>
                  </a:cubicBezTo>
                  <a:cubicBezTo>
                    <a:pt x="56028" y="8702"/>
                    <a:pt x="56765" y="8657"/>
                    <a:pt x="57484" y="8657"/>
                  </a:cubicBezTo>
                  <a:cubicBezTo>
                    <a:pt x="58288" y="8657"/>
                    <a:pt x="59069" y="8713"/>
                    <a:pt x="59780" y="8834"/>
                  </a:cubicBezTo>
                  <a:cubicBezTo>
                    <a:pt x="61126" y="9062"/>
                    <a:pt x="62153" y="9359"/>
                    <a:pt x="63249" y="9884"/>
                  </a:cubicBezTo>
                  <a:cubicBezTo>
                    <a:pt x="62359" y="8697"/>
                    <a:pt x="61081" y="7784"/>
                    <a:pt x="59757" y="7122"/>
                  </a:cubicBezTo>
                  <a:cubicBezTo>
                    <a:pt x="57885" y="6141"/>
                    <a:pt x="55831" y="5547"/>
                    <a:pt x="53982" y="4543"/>
                  </a:cubicBezTo>
                  <a:cubicBezTo>
                    <a:pt x="52909" y="3972"/>
                    <a:pt x="51882" y="3242"/>
                    <a:pt x="51106" y="2329"/>
                  </a:cubicBezTo>
                  <a:close/>
                  <a:moveTo>
                    <a:pt x="38232" y="1"/>
                  </a:moveTo>
                  <a:cubicBezTo>
                    <a:pt x="37434" y="617"/>
                    <a:pt x="36475" y="1051"/>
                    <a:pt x="35516" y="1393"/>
                  </a:cubicBezTo>
                  <a:cubicBezTo>
                    <a:pt x="32229" y="2557"/>
                    <a:pt x="28737" y="3036"/>
                    <a:pt x="25382" y="4041"/>
                  </a:cubicBezTo>
                  <a:cubicBezTo>
                    <a:pt x="18192" y="6186"/>
                    <a:pt x="11641" y="10934"/>
                    <a:pt x="8217" y="17622"/>
                  </a:cubicBezTo>
                  <a:cubicBezTo>
                    <a:pt x="4793" y="24287"/>
                    <a:pt x="4885" y="32869"/>
                    <a:pt x="9222" y="38986"/>
                  </a:cubicBezTo>
                  <a:cubicBezTo>
                    <a:pt x="9952" y="40036"/>
                    <a:pt x="10819" y="41018"/>
                    <a:pt x="11778" y="41885"/>
                  </a:cubicBezTo>
                  <a:cubicBezTo>
                    <a:pt x="9291" y="43531"/>
                    <a:pt x="6302" y="44417"/>
                    <a:pt x="3304" y="44417"/>
                  </a:cubicBezTo>
                  <a:cubicBezTo>
                    <a:pt x="2312" y="44417"/>
                    <a:pt x="1319" y="44320"/>
                    <a:pt x="342" y="44122"/>
                  </a:cubicBezTo>
                  <a:lnTo>
                    <a:pt x="342" y="44122"/>
                  </a:lnTo>
                  <a:cubicBezTo>
                    <a:pt x="0" y="45400"/>
                    <a:pt x="822" y="46701"/>
                    <a:pt x="1644" y="47751"/>
                  </a:cubicBezTo>
                  <a:cubicBezTo>
                    <a:pt x="2739" y="49166"/>
                    <a:pt x="3949" y="50513"/>
                    <a:pt x="5250" y="51768"/>
                  </a:cubicBezTo>
                  <a:cubicBezTo>
                    <a:pt x="8149" y="54576"/>
                    <a:pt x="11527" y="56835"/>
                    <a:pt x="15384" y="57931"/>
                  </a:cubicBezTo>
                  <a:cubicBezTo>
                    <a:pt x="15643" y="58000"/>
                    <a:pt x="15915" y="58069"/>
                    <a:pt x="16180" y="58069"/>
                  </a:cubicBezTo>
                  <a:cubicBezTo>
                    <a:pt x="16266" y="58069"/>
                    <a:pt x="16351" y="58062"/>
                    <a:pt x="16434" y="58045"/>
                  </a:cubicBezTo>
                  <a:cubicBezTo>
                    <a:pt x="16800" y="57954"/>
                    <a:pt x="17096" y="57726"/>
                    <a:pt x="17370" y="57475"/>
                  </a:cubicBezTo>
                  <a:cubicBezTo>
                    <a:pt x="20817" y="54553"/>
                    <a:pt x="23784" y="51083"/>
                    <a:pt x="26135" y="47226"/>
                  </a:cubicBezTo>
                  <a:cubicBezTo>
                    <a:pt x="26797" y="47249"/>
                    <a:pt x="27482" y="47272"/>
                    <a:pt x="28167" y="47272"/>
                  </a:cubicBezTo>
                  <a:cubicBezTo>
                    <a:pt x="28496" y="47275"/>
                    <a:pt x="28827" y="47277"/>
                    <a:pt x="29159" y="47277"/>
                  </a:cubicBezTo>
                  <a:cubicBezTo>
                    <a:pt x="30872" y="47277"/>
                    <a:pt x="32608" y="47227"/>
                    <a:pt x="34329" y="47112"/>
                  </a:cubicBezTo>
                  <a:cubicBezTo>
                    <a:pt x="37046" y="46929"/>
                    <a:pt x="39739" y="46564"/>
                    <a:pt x="42364" y="45879"/>
                  </a:cubicBezTo>
                  <a:lnTo>
                    <a:pt x="42364" y="45879"/>
                  </a:lnTo>
                  <a:cubicBezTo>
                    <a:pt x="41999" y="46998"/>
                    <a:pt x="41588" y="48093"/>
                    <a:pt x="41177" y="49166"/>
                  </a:cubicBezTo>
                  <a:cubicBezTo>
                    <a:pt x="39488" y="53480"/>
                    <a:pt x="37456" y="57657"/>
                    <a:pt x="35105" y="61652"/>
                  </a:cubicBezTo>
                  <a:cubicBezTo>
                    <a:pt x="38347" y="63409"/>
                    <a:pt x="40378" y="66764"/>
                    <a:pt x="43254" y="69070"/>
                  </a:cubicBezTo>
                  <a:cubicBezTo>
                    <a:pt x="43642" y="69367"/>
                    <a:pt x="44007" y="69640"/>
                    <a:pt x="44418" y="69914"/>
                  </a:cubicBezTo>
                  <a:cubicBezTo>
                    <a:pt x="46888" y="71533"/>
                    <a:pt x="49855" y="72416"/>
                    <a:pt x="52818" y="72416"/>
                  </a:cubicBezTo>
                  <a:cubicBezTo>
                    <a:pt x="53031" y="72416"/>
                    <a:pt x="53244" y="72411"/>
                    <a:pt x="53457" y="72402"/>
                  </a:cubicBezTo>
                  <a:cubicBezTo>
                    <a:pt x="53868" y="72379"/>
                    <a:pt x="54324" y="72334"/>
                    <a:pt x="54553" y="71991"/>
                  </a:cubicBezTo>
                  <a:cubicBezTo>
                    <a:pt x="54804" y="71649"/>
                    <a:pt x="54690" y="71170"/>
                    <a:pt x="54575" y="70782"/>
                  </a:cubicBezTo>
                  <a:cubicBezTo>
                    <a:pt x="53480" y="66742"/>
                    <a:pt x="53913" y="62473"/>
                    <a:pt x="54324" y="58319"/>
                  </a:cubicBezTo>
                  <a:cubicBezTo>
                    <a:pt x="54872" y="53183"/>
                    <a:pt x="55397" y="48048"/>
                    <a:pt x="55922" y="42912"/>
                  </a:cubicBezTo>
                  <a:cubicBezTo>
                    <a:pt x="58452" y="44474"/>
                    <a:pt x="61450" y="45211"/>
                    <a:pt x="64467" y="45211"/>
                  </a:cubicBezTo>
                  <a:cubicBezTo>
                    <a:pt x="66214" y="45211"/>
                    <a:pt x="67967" y="44964"/>
                    <a:pt x="69640" y="44487"/>
                  </a:cubicBezTo>
                  <a:cubicBezTo>
                    <a:pt x="73977" y="43277"/>
                    <a:pt x="77812" y="40675"/>
                    <a:pt x="81030" y="37502"/>
                  </a:cubicBezTo>
                  <a:lnTo>
                    <a:pt x="81030" y="37502"/>
                  </a:lnTo>
                  <a:cubicBezTo>
                    <a:pt x="80916" y="37548"/>
                    <a:pt x="80802" y="37594"/>
                    <a:pt x="80688" y="37639"/>
                  </a:cubicBezTo>
                  <a:cubicBezTo>
                    <a:pt x="80331" y="37751"/>
                    <a:pt x="79953" y="37813"/>
                    <a:pt x="79575" y="37813"/>
                  </a:cubicBezTo>
                  <a:cubicBezTo>
                    <a:pt x="79106" y="37813"/>
                    <a:pt x="78640" y="37717"/>
                    <a:pt x="78222" y="37502"/>
                  </a:cubicBezTo>
                  <a:cubicBezTo>
                    <a:pt x="78063" y="37251"/>
                    <a:pt x="77949" y="36955"/>
                    <a:pt x="77857" y="36681"/>
                  </a:cubicBezTo>
                  <a:cubicBezTo>
                    <a:pt x="73840" y="39968"/>
                    <a:pt x="69458" y="42752"/>
                    <a:pt x="64504" y="43894"/>
                  </a:cubicBezTo>
                  <a:cubicBezTo>
                    <a:pt x="61537" y="43026"/>
                    <a:pt x="58730" y="41657"/>
                    <a:pt x="56219" y="39853"/>
                  </a:cubicBezTo>
                  <a:cubicBezTo>
                    <a:pt x="55831" y="39557"/>
                    <a:pt x="55420" y="39260"/>
                    <a:pt x="55032" y="38940"/>
                  </a:cubicBezTo>
                  <a:cubicBezTo>
                    <a:pt x="55488" y="38461"/>
                    <a:pt x="55899" y="37959"/>
                    <a:pt x="56310" y="37434"/>
                  </a:cubicBezTo>
                  <a:cubicBezTo>
                    <a:pt x="56287" y="37388"/>
                    <a:pt x="56287" y="37343"/>
                    <a:pt x="56264" y="37274"/>
                  </a:cubicBezTo>
                  <a:cubicBezTo>
                    <a:pt x="55717" y="35311"/>
                    <a:pt x="55283" y="33325"/>
                    <a:pt x="54941" y="31340"/>
                  </a:cubicBezTo>
                  <a:cubicBezTo>
                    <a:pt x="54872" y="30997"/>
                    <a:pt x="54826" y="30655"/>
                    <a:pt x="54781" y="30312"/>
                  </a:cubicBezTo>
                  <a:cubicBezTo>
                    <a:pt x="53457" y="30586"/>
                    <a:pt x="52133" y="30837"/>
                    <a:pt x="50786" y="31020"/>
                  </a:cubicBezTo>
                  <a:cubicBezTo>
                    <a:pt x="50010" y="31157"/>
                    <a:pt x="49211" y="31248"/>
                    <a:pt x="48435" y="31340"/>
                  </a:cubicBezTo>
                  <a:cubicBezTo>
                    <a:pt x="47979" y="30564"/>
                    <a:pt x="47568" y="29765"/>
                    <a:pt x="47203" y="28966"/>
                  </a:cubicBezTo>
                  <a:cubicBezTo>
                    <a:pt x="47020" y="29810"/>
                    <a:pt x="46860" y="30655"/>
                    <a:pt x="46678" y="31499"/>
                  </a:cubicBezTo>
                  <a:cubicBezTo>
                    <a:pt x="45468" y="31591"/>
                    <a:pt x="44258" y="31659"/>
                    <a:pt x="43049" y="31682"/>
                  </a:cubicBezTo>
                  <a:cubicBezTo>
                    <a:pt x="42623" y="31691"/>
                    <a:pt x="42194" y="31697"/>
                    <a:pt x="41764" y="31697"/>
                  </a:cubicBezTo>
                  <a:cubicBezTo>
                    <a:pt x="41156" y="31697"/>
                    <a:pt x="40546" y="31686"/>
                    <a:pt x="39944" y="31659"/>
                  </a:cubicBezTo>
                  <a:cubicBezTo>
                    <a:pt x="38735" y="31636"/>
                    <a:pt x="37525" y="31545"/>
                    <a:pt x="36315" y="31408"/>
                  </a:cubicBezTo>
                  <a:cubicBezTo>
                    <a:pt x="35037" y="31248"/>
                    <a:pt x="33759" y="31020"/>
                    <a:pt x="32549" y="30655"/>
                  </a:cubicBezTo>
                  <a:cubicBezTo>
                    <a:pt x="34512" y="23853"/>
                    <a:pt x="36041" y="16914"/>
                    <a:pt x="37091" y="9907"/>
                  </a:cubicBezTo>
                  <a:cubicBezTo>
                    <a:pt x="37114" y="9724"/>
                    <a:pt x="37137" y="9542"/>
                    <a:pt x="37160" y="9359"/>
                  </a:cubicBezTo>
                  <a:cubicBezTo>
                    <a:pt x="37616" y="6255"/>
                    <a:pt x="37981" y="3128"/>
                    <a:pt x="382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1"/>
            <p:cNvSpPr/>
            <p:nvPr/>
          </p:nvSpPr>
          <p:spPr>
            <a:xfrm>
              <a:off x="-391330" y="3913037"/>
              <a:ext cx="1722210" cy="1324640"/>
            </a:xfrm>
            <a:custGeom>
              <a:avLst/>
              <a:gdLst/>
              <a:ahLst/>
              <a:cxnLst/>
              <a:rect l="l" t="t" r="r" b="b"/>
              <a:pathLst>
                <a:path w="63821" h="49088" extrusionOk="0">
                  <a:moveTo>
                    <a:pt x="53731" y="1"/>
                  </a:moveTo>
                  <a:cubicBezTo>
                    <a:pt x="52010" y="116"/>
                    <a:pt x="50290" y="166"/>
                    <a:pt x="48569" y="166"/>
                  </a:cubicBezTo>
                  <a:cubicBezTo>
                    <a:pt x="48235" y="166"/>
                    <a:pt x="47902" y="164"/>
                    <a:pt x="47569" y="161"/>
                  </a:cubicBezTo>
                  <a:cubicBezTo>
                    <a:pt x="46884" y="161"/>
                    <a:pt x="46199" y="138"/>
                    <a:pt x="45537" y="115"/>
                  </a:cubicBezTo>
                  <a:cubicBezTo>
                    <a:pt x="43186" y="3972"/>
                    <a:pt x="40219" y="7442"/>
                    <a:pt x="36772" y="10364"/>
                  </a:cubicBezTo>
                  <a:cubicBezTo>
                    <a:pt x="36498" y="10615"/>
                    <a:pt x="36202" y="10843"/>
                    <a:pt x="35836" y="10934"/>
                  </a:cubicBezTo>
                  <a:cubicBezTo>
                    <a:pt x="35753" y="10951"/>
                    <a:pt x="35668" y="10958"/>
                    <a:pt x="35582" y="10958"/>
                  </a:cubicBezTo>
                  <a:cubicBezTo>
                    <a:pt x="35317" y="10958"/>
                    <a:pt x="35045" y="10889"/>
                    <a:pt x="34786" y="10820"/>
                  </a:cubicBezTo>
                  <a:cubicBezTo>
                    <a:pt x="30929" y="9724"/>
                    <a:pt x="27551" y="7465"/>
                    <a:pt x="24652" y="4657"/>
                  </a:cubicBezTo>
                  <a:cubicBezTo>
                    <a:pt x="20521" y="9222"/>
                    <a:pt x="15978" y="13422"/>
                    <a:pt x="11094" y="17143"/>
                  </a:cubicBezTo>
                  <a:cubicBezTo>
                    <a:pt x="8104" y="19425"/>
                    <a:pt x="4885" y="21571"/>
                    <a:pt x="1370" y="22712"/>
                  </a:cubicBezTo>
                  <a:cubicBezTo>
                    <a:pt x="1758" y="23945"/>
                    <a:pt x="1712" y="25383"/>
                    <a:pt x="1576" y="26684"/>
                  </a:cubicBezTo>
                  <a:cubicBezTo>
                    <a:pt x="1370" y="28875"/>
                    <a:pt x="1051" y="31020"/>
                    <a:pt x="640" y="33189"/>
                  </a:cubicBezTo>
                  <a:cubicBezTo>
                    <a:pt x="343" y="34809"/>
                    <a:pt x="1" y="36567"/>
                    <a:pt x="754" y="38028"/>
                  </a:cubicBezTo>
                  <a:cubicBezTo>
                    <a:pt x="1233" y="38964"/>
                    <a:pt x="2101" y="39626"/>
                    <a:pt x="2808" y="40402"/>
                  </a:cubicBezTo>
                  <a:cubicBezTo>
                    <a:pt x="4223" y="41954"/>
                    <a:pt x="4908" y="43917"/>
                    <a:pt x="5250" y="45994"/>
                  </a:cubicBezTo>
                  <a:cubicBezTo>
                    <a:pt x="5410" y="46998"/>
                    <a:pt x="5501" y="48002"/>
                    <a:pt x="5547" y="49030"/>
                  </a:cubicBezTo>
                  <a:cubicBezTo>
                    <a:pt x="7071" y="49062"/>
                    <a:pt x="8596" y="49087"/>
                    <a:pt x="10121" y="49087"/>
                  </a:cubicBezTo>
                  <a:cubicBezTo>
                    <a:pt x="13918" y="49087"/>
                    <a:pt x="17710" y="48931"/>
                    <a:pt x="21456" y="48345"/>
                  </a:cubicBezTo>
                  <a:cubicBezTo>
                    <a:pt x="31682" y="46793"/>
                    <a:pt x="41223" y="42113"/>
                    <a:pt x="49760" y="36247"/>
                  </a:cubicBezTo>
                  <a:cubicBezTo>
                    <a:pt x="55147" y="32550"/>
                    <a:pt x="60282" y="28236"/>
                    <a:pt x="63820" y="22803"/>
                  </a:cubicBezTo>
                  <a:cubicBezTo>
                    <a:pt x="63409" y="22529"/>
                    <a:pt x="63044" y="22256"/>
                    <a:pt x="62656" y="21959"/>
                  </a:cubicBezTo>
                  <a:cubicBezTo>
                    <a:pt x="59780" y="19653"/>
                    <a:pt x="57749" y="16298"/>
                    <a:pt x="54507" y="14541"/>
                  </a:cubicBezTo>
                  <a:cubicBezTo>
                    <a:pt x="56858" y="10546"/>
                    <a:pt x="58890" y="6369"/>
                    <a:pt x="60579" y="2055"/>
                  </a:cubicBezTo>
                  <a:cubicBezTo>
                    <a:pt x="58205" y="1644"/>
                    <a:pt x="55900" y="960"/>
                    <a:pt x="53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1"/>
            <p:cNvSpPr/>
            <p:nvPr/>
          </p:nvSpPr>
          <p:spPr>
            <a:xfrm>
              <a:off x="1071527" y="2093952"/>
              <a:ext cx="1368652" cy="1568206"/>
            </a:xfrm>
            <a:custGeom>
              <a:avLst/>
              <a:gdLst/>
              <a:ahLst/>
              <a:cxnLst/>
              <a:rect l="l" t="t" r="r" b="b"/>
              <a:pathLst>
                <a:path w="50719" h="58114" extrusionOk="0">
                  <a:moveTo>
                    <a:pt x="15842" y="1"/>
                  </a:moveTo>
                  <a:cubicBezTo>
                    <a:pt x="15282" y="1"/>
                    <a:pt x="14846" y="608"/>
                    <a:pt x="14289" y="694"/>
                  </a:cubicBezTo>
                  <a:cubicBezTo>
                    <a:pt x="14228" y="705"/>
                    <a:pt x="14168" y="710"/>
                    <a:pt x="14109" y="710"/>
                  </a:cubicBezTo>
                  <a:cubicBezTo>
                    <a:pt x="13435" y="710"/>
                    <a:pt x="12859" y="53"/>
                    <a:pt x="12167" y="32"/>
                  </a:cubicBezTo>
                  <a:cubicBezTo>
                    <a:pt x="11185" y="32"/>
                    <a:pt x="10546" y="1241"/>
                    <a:pt x="9564" y="1287"/>
                  </a:cubicBezTo>
                  <a:cubicBezTo>
                    <a:pt x="9544" y="1288"/>
                    <a:pt x="9524" y="1289"/>
                    <a:pt x="9503" y="1289"/>
                  </a:cubicBezTo>
                  <a:cubicBezTo>
                    <a:pt x="8761" y="1289"/>
                    <a:pt x="8049" y="627"/>
                    <a:pt x="7367" y="627"/>
                  </a:cubicBezTo>
                  <a:cubicBezTo>
                    <a:pt x="7231" y="627"/>
                    <a:pt x="7096" y="653"/>
                    <a:pt x="6962" y="716"/>
                  </a:cubicBezTo>
                  <a:cubicBezTo>
                    <a:pt x="6346" y="1013"/>
                    <a:pt x="6300" y="1858"/>
                    <a:pt x="6164" y="2520"/>
                  </a:cubicBezTo>
                  <a:cubicBezTo>
                    <a:pt x="5958" y="3592"/>
                    <a:pt x="5296" y="4574"/>
                    <a:pt x="4360" y="5145"/>
                  </a:cubicBezTo>
                  <a:cubicBezTo>
                    <a:pt x="3904" y="5441"/>
                    <a:pt x="3310" y="5692"/>
                    <a:pt x="3196" y="6240"/>
                  </a:cubicBezTo>
                  <a:cubicBezTo>
                    <a:pt x="2991" y="7085"/>
                    <a:pt x="4132" y="7633"/>
                    <a:pt x="4452" y="8454"/>
                  </a:cubicBezTo>
                  <a:cubicBezTo>
                    <a:pt x="4726" y="9185"/>
                    <a:pt x="4315" y="9984"/>
                    <a:pt x="3790" y="10531"/>
                  </a:cubicBezTo>
                  <a:cubicBezTo>
                    <a:pt x="3254" y="10280"/>
                    <a:pt x="2655" y="10122"/>
                    <a:pt x="2088" y="10122"/>
                  </a:cubicBezTo>
                  <a:cubicBezTo>
                    <a:pt x="1473" y="10122"/>
                    <a:pt x="896" y="10308"/>
                    <a:pt x="480" y="10760"/>
                  </a:cubicBezTo>
                  <a:cubicBezTo>
                    <a:pt x="115" y="11148"/>
                    <a:pt x="1" y="11627"/>
                    <a:pt x="24" y="12106"/>
                  </a:cubicBezTo>
                  <a:cubicBezTo>
                    <a:pt x="92" y="13202"/>
                    <a:pt x="1028" y="14343"/>
                    <a:pt x="2169" y="14640"/>
                  </a:cubicBezTo>
                  <a:cubicBezTo>
                    <a:pt x="2475" y="14723"/>
                    <a:pt x="2791" y="14763"/>
                    <a:pt x="3108" y="14763"/>
                  </a:cubicBezTo>
                  <a:cubicBezTo>
                    <a:pt x="3927" y="14763"/>
                    <a:pt x="4752" y="14495"/>
                    <a:pt x="5410" y="14001"/>
                  </a:cubicBezTo>
                  <a:lnTo>
                    <a:pt x="5410" y="14001"/>
                  </a:lnTo>
                  <a:cubicBezTo>
                    <a:pt x="5479" y="15804"/>
                    <a:pt x="5502" y="17744"/>
                    <a:pt x="4474" y="19228"/>
                  </a:cubicBezTo>
                  <a:cubicBezTo>
                    <a:pt x="4223" y="19570"/>
                    <a:pt x="3927" y="19890"/>
                    <a:pt x="3584" y="20186"/>
                  </a:cubicBezTo>
                  <a:cubicBezTo>
                    <a:pt x="5753" y="22127"/>
                    <a:pt x="7898" y="24135"/>
                    <a:pt x="9998" y="26167"/>
                  </a:cubicBezTo>
                  <a:lnTo>
                    <a:pt x="10021" y="26189"/>
                  </a:lnTo>
                  <a:cubicBezTo>
                    <a:pt x="12007" y="24866"/>
                    <a:pt x="13924" y="23428"/>
                    <a:pt x="15773" y="21944"/>
                  </a:cubicBezTo>
                  <a:cubicBezTo>
                    <a:pt x="15431" y="21442"/>
                    <a:pt x="15157" y="20894"/>
                    <a:pt x="14997" y="20301"/>
                  </a:cubicBezTo>
                  <a:cubicBezTo>
                    <a:pt x="14951" y="20141"/>
                    <a:pt x="14928" y="19981"/>
                    <a:pt x="14883" y="19821"/>
                  </a:cubicBezTo>
                  <a:cubicBezTo>
                    <a:pt x="14723" y="18977"/>
                    <a:pt x="14746" y="18109"/>
                    <a:pt x="14814" y="17219"/>
                  </a:cubicBezTo>
                  <a:cubicBezTo>
                    <a:pt x="16047" y="16785"/>
                    <a:pt x="17143" y="15987"/>
                    <a:pt x="17964" y="14959"/>
                  </a:cubicBezTo>
                  <a:cubicBezTo>
                    <a:pt x="19060" y="13567"/>
                    <a:pt x="19608" y="11764"/>
                    <a:pt x="19516" y="10006"/>
                  </a:cubicBezTo>
                  <a:cubicBezTo>
                    <a:pt x="19402" y="8021"/>
                    <a:pt x="18558" y="6195"/>
                    <a:pt x="18033" y="4277"/>
                  </a:cubicBezTo>
                  <a:cubicBezTo>
                    <a:pt x="17919" y="3889"/>
                    <a:pt x="17827" y="3501"/>
                    <a:pt x="17713" y="3113"/>
                  </a:cubicBezTo>
                  <a:cubicBezTo>
                    <a:pt x="17462" y="2200"/>
                    <a:pt x="17188" y="1333"/>
                    <a:pt x="16663" y="580"/>
                  </a:cubicBezTo>
                  <a:cubicBezTo>
                    <a:pt x="16481" y="328"/>
                    <a:pt x="16252" y="77"/>
                    <a:pt x="15956" y="9"/>
                  </a:cubicBezTo>
                  <a:cubicBezTo>
                    <a:pt x="15917" y="3"/>
                    <a:pt x="15879" y="1"/>
                    <a:pt x="15842" y="1"/>
                  </a:cubicBezTo>
                  <a:close/>
                  <a:moveTo>
                    <a:pt x="29408" y="45334"/>
                  </a:moveTo>
                  <a:cubicBezTo>
                    <a:pt x="29314" y="45334"/>
                    <a:pt x="29217" y="45351"/>
                    <a:pt x="29126" y="45363"/>
                  </a:cubicBezTo>
                  <a:cubicBezTo>
                    <a:pt x="26387" y="45956"/>
                    <a:pt x="24104" y="47828"/>
                    <a:pt x="22233" y="49905"/>
                  </a:cubicBezTo>
                  <a:cubicBezTo>
                    <a:pt x="21616" y="50590"/>
                    <a:pt x="20977" y="51343"/>
                    <a:pt x="20133" y="51640"/>
                  </a:cubicBezTo>
                  <a:cubicBezTo>
                    <a:pt x="20475" y="53625"/>
                    <a:pt x="20909" y="55611"/>
                    <a:pt x="21456" y="57574"/>
                  </a:cubicBezTo>
                  <a:cubicBezTo>
                    <a:pt x="23237" y="57529"/>
                    <a:pt x="24994" y="56616"/>
                    <a:pt x="26022" y="55155"/>
                  </a:cubicBezTo>
                  <a:cubicBezTo>
                    <a:pt x="26312" y="54730"/>
                    <a:pt x="26669" y="54195"/>
                    <a:pt x="27177" y="54195"/>
                  </a:cubicBezTo>
                  <a:cubicBezTo>
                    <a:pt x="27187" y="54195"/>
                    <a:pt x="27198" y="54196"/>
                    <a:pt x="27208" y="54196"/>
                  </a:cubicBezTo>
                  <a:cubicBezTo>
                    <a:pt x="27750" y="54196"/>
                    <a:pt x="28177" y="54784"/>
                    <a:pt x="28681" y="54784"/>
                  </a:cubicBezTo>
                  <a:cubicBezTo>
                    <a:pt x="28729" y="54784"/>
                    <a:pt x="28779" y="54779"/>
                    <a:pt x="28829" y="54767"/>
                  </a:cubicBezTo>
                  <a:cubicBezTo>
                    <a:pt x="29126" y="54698"/>
                    <a:pt x="29331" y="54379"/>
                    <a:pt x="29354" y="54082"/>
                  </a:cubicBezTo>
                  <a:cubicBezTo>
                    <a:pt x="29400" y="53762"/>
                    <a:pt x="29286" y="53466"/>
                    <a:pt x="29171" y="53169"/>
                  </a:cubicBezTo>
                  <a:lnTo>
                    <a:pt x="29171" y="53123"/>
                  </a:lnTo>
                  <a:cubicBezTo>
                    <a:pt x="29331" y="53123"/>
                    <a:pt x="29491" y="53100"/>
                    <a:pt x="29582" y="52986"/>
                  </a:cubicBezTo>
                  <a:cubicBezTo>
                    <a:pt x="29788" y="52781"/>
                    <a:pt x="29742" y="52461"/>
                    <a:pt x="29674" y="52187"/>
                  </a:cubicBezTo>
                  <a:lnTo>
                    <a:pt x="29696" y="52165"/>
                  </a:lnTo>
                  <a:cubicBezTo>
                    <a:pt x="29742" y="52210"/>
                    <a:pt x="29811" y="52233"/>
                    <a:pt x="29879" y="52233"/>
                  </a:cubicBezTo>
                  <a:cubicBezTo>
                    <a:pt x="29892" y="52234"/>
                    <a:pt x="29905" y="52235"/>
                    <a:pt x="29918" y="52235"/>
                  </a:cubicBezTo>
                  <a:cubicBezTo>
                    <a:pt x="30130" y="52235"/>
                    <a:pt x="30317" y="52060"/>
                    <a:pt x="30381" y="51845"/>
                  </a:cubicBezTo>
                  <a:cubicBezTo>
                    <a:pt x="30472" y="51640"/>
                    <a:pt x="30427" y="51389"/>
                    <a:pt x="30358" y="51183"/>
                  </a:cubicBezTo>
                  <a:cubicBezTo>
                    <a:pt x="30358" y="51115"/>
                    <a:pt x="30336" y="51069"/>
                    <a:pt x="30313" y="51001"/>
                  </a:cubicBezTo>
                  <a:cubicBezTo>
                    <a:pt x="30130" y="50407"/>
                    <a:pt x="29742" y="49836"/>
                    <a:pt x="29240" y="49448"/>
                  </a:cubicBezTo>
                  <a:cubicBezTo>
                    <a:pt x="29012" y="49243"/>
                    <a:pt x="28761" y="49083"/>
                    <a:pt x="28464" y="48969"/>
                  </a:cubicBezTo>
                  <a:cubicBezTo>
                    <a:pt x="28076" y="48786"/>
                    <a:pt x="27619" y="48695"/>
                    <a:pt x="27186" y="48695"/>
                  </a:cubicBezTo>
                  <a:cubicBezTo>
                    <a:pt x="27133" y="48691"/>
                    <a:pt x="27081" y="48689"/>
                    <a:pt x="27030" y="48689"/>
                  </a:cubicBezTo>
                  <a:cubicBezTo>
                    <a:pt x="26791" y="48689"/>
                    <a:pt x="26562" y="48730"/>
                    <a:pt x="26318" y="48786"/>
                  </a:cubicBezTo>
                  <a:lnTo>
                    <a:pt x="26318" y="48695"/>
                  </a:lnTo>
                  <a:cubicBezTo>
                    <a:pt x="27277" y="47988"/>
                    <a:pt x="28236" y="47303"/>
                    <a:pt x="29194" y="46595"/>
                  </a:cubicBezTo>
                  <a:cubicBezTo>
                    <a:pt x="29240" y="46572"/>
                    <a:pt x="29263" y="46550"/>
                    <a:pt x="29308" y="46527"/>
                  </a:cubicBezTo>
                  <a:cubicBezTo>
                    <a:pt x="29491" y="46390"/>
                    <a:pt x="29674" y="46230"/>
                    <a:pt x="29788" y="46025"/>
                  </a:cubicBezTo>
                  <a:cubicBezTo>
                    <a:pt x="29879" y="45819"/>
                    <a:pt x="29856" y="45522"/>
                    <a:pt x="29674" y="45408"/>
                  </a:cubicBezTo>
                  <a:cubicBezTo>
                    <a:pt x="29594" y="45351"/>
                    <a:pt x="29502" y="45334"/>
                    <a:pt x="29408" y="45334"/>
                  </a:cubicBezTo>
                  <a:close/>
                  <a:moveTo>
                    <a:pt x="49947" y="48099"/>
                  </a:moveTo>
                  <a:cubicBezTo>
                    <a:pt x="49801" y="48099"/>
                    <a:pt x="49659" y="48205"/>
                    <a:pt x="49554" y="48330"/>
                  </a:cubicBezTo>
                  <a:cubicBezTo>
                    <a:pt x="49463" y="48467"/>
                    <a:pt x="49417" y="48650"/>
                    <a:pt x="49395" y="48832"/>
                  </a:cubicBezTo>
                  <a:cubicBezTo>
                    <a:pt x="49166" y="49836"/>
                    <a:pt x="48961" y="50841"/>
                    <a:pt x="48756" y="51868"/>
                  </a:cubicBezTo>
                  <a:cubicBezTo>
                    <a:pt x="48710" y="52165"/>
                    <a:pt x="48641" y="52484"/>
                    <a:pt x="48596" y="52781"/>
                  </a:cubicBezTo>
                  <a:cubicBezTo>
                    <a:pt x="48573" y="52530"/>
                    <a:pt x="48573" y="52302"/>
                    <a:pt x="48573" y="52050"/>
                  </a:cubicBezTo>
                  <a:cubicBezTo>
                    <a:pt x="48573" y="51526"/>
                    <a:pt x="48550" y="51001"/>
                    <a:pt x="48527" y="50453"/>
                  </a:cubicBezTo>
                  <a:cubicBezTo>
                    <a:pt x="48504" y="49996"/>
                    <a:pt x="48459" y="49517"/>
                    <a:pt x="48231" y="49106"/>
                  </a:cubicBezTo>
                  <a:cubicBezTo>
                    <a:pt x="48132" y="48928"/>
                    <a:pt x="47947" y="48750"/>
                    <a:pt x="47751" y="48750"/>
                  </a:cubicBezTo>
                  <a:cubicBezTo>
                    <a:pt x="47721" y="48750"/>
                    <a:pt x="47691" y="48754"/>
                    <a:pt x="47660" y="48764"/>
                  </a:cubicBezTo>
                  <a:cubicBezTo>
                    <a:pt x="47477" y="48832"/>
                    <a:pt x="47409" y="49060"/>
                    <a:pt x="47363" y="49243"/>
                  </a:cubicBezTo>
                  <a:cubicBezTo>
                    <a:pt x="47021" y="50681"/>
                    <a:pt x="46861" y="52165"/>
                    <a:pt x="46884" y="53625"/>
                  </a:cubicBezTo>
                  <a:cubicBezTo>
                    <a:pt x="46884" y="53740"/>
                    <a:pt x="46884" y="53877"/>
                    <a:pt x="46884" y="53991"/>
                  </a:cubicBezTo>
                  <a:cubicBezTo>
                    <a:pt x="46861" y="53877"/>
                    <a:pt x="46838" y="53785"/>
                    <a:pt x="46838" y="53671"/>
                  </a:cubicBezTo>
                  <a:cubicBezTo>
                    <a:pt x="46656" y="52644"/>
                    <a:pt x="46793" y="51548"/>
                    <a:pt x="46336" y="50635"/>
                  </a:cubicBezTo>
                  <a:cubicBezTo>
                    <a:pt x="46249" y="50444"/>
                    <a:pt x="46057" y="50253"/>
                    <a:pt x="45869" y="50253"/>
                  </a:cubicBezTo>
                  <a:cubicBezTo>
                    <a:pt x="45810" y="50253"/>
                    <a:pt x="45752" y="50272"/>
                    <a:pt x="45697" y="50316"/>
                  </a:cubicBezTo>
                  <a:cubicBezTo>
                    <a:pt x="45628" y="50384"/>
                    <a:pt x="45583" y="50498"/>
                    <a:pt x="45560" y="50590"/>
                  </a:cubicBezTo>
                  <a:cubicBezTo>
                    <a:pt x="45195" y="52165"/>
                    <a:pt x="44989" y="53740"/>
                    <a:pt x="44944" y="55360"/>
                  </a:cubicBezTo>
                  <a:cubicBezTo>
                    <a:pt x="44784" y="54310"/>
                    <a:pt x="44601" y="53237"/>
                    <a:pt x="44282" y="52233"/>
                  </a:cubicBezTo>
                  <a:cubicBezTo>
                    <a:pt x="44220" y="52028"/>
                    <a:pt x="44066" y="51767"/>
                    <a:pt x="43869" y="51767"/>
                  </a:cubicBezTo>
                  <a:cubicBezTo>
                    <a:pt x="43847" y="51767"/>
                    <a:pt x="43825" y="51770"/>
                    <a:pt x="43802" y="51777"/>
                  </a:cubicBezTo>
                  <a:cubicBezTo>
                    <a:pt x="43620" y="51799"/>
                    <a:pt x="43529" y="52005"/>
                    <a:pt x="43483" y="52187"/>
                  </a:cubicBezTo>
                  <a:cubicBezTo>
                    <a:pt x="43209" y="53100"/>
                    <a:pt x="42935" y="54036"/>
                    <a:pt x="42844" y="54995"/>
                  </a:cubicBezTo>
                  <a:cubicBezTo>
                    <a:pt x="42798" y="55657"/>
                    <a:pt x="42844" y="56342"/>
                    <a:pt x="43049" y="56981"/>
                  </a:cubicBezTo>
                  <a:cubicBezTo>
                    <a:pt x="43141" y="57255"/>
                    <a:pt x="43255" y="57551"/>
                    <a:pt x="43414" y="57802"/>
                  </a:cubicBezTo>
                  <a:cubicBezTo>
                    <a:pt x="43832" y="58017"/>
                    <a:pt x="44298" y="58113"/>
                    <a:pt x="44767" y="58113"/>
                  </a:cubicBezTo>
                  <a:cubicBezTo>
                    <a:pt x="45145" y="58113"/>
                    <a:pt x="45523" y="58051"/>
                    <a:pt x="45880" y="57939"/>
                  </a:cubicBezTo>
                  <a:cubicBezTo>
                    <a:pt x="45994" y="57894"/>
                    <a:pt x="46108" y="57848"/>
                    <a:pt x="46222" y="57802"/>
                  </a:cubicBezTo>
                  <a:cubicBezTo>
                    <a:pt x="46884" y="57529"/>
                    <a:pt x="47477" y="57072"/>
                    <a:pt x="48002" y="56547"/>
                  </a:cubicBezTo>
                  <a:cubicBezTo>
                    <a:pt x="49737" y="54835"/>
                    <a:pt x="50719" y="52393"/>
                    <a:pt x="50673" y="49951"/>
                  </a:cubicBezTo>
                  <a:cubicBezTo>
                    <a:pt x="50673" y="49928"/>
                    <a:pt x="50673" y="49882"/>
                    <a:pt x="50673" y="49836"/>
                  </a:cubicBezTo>
                  <a:cubicBezTo>
                    <a:pt x="50650" y="49403"/>
                    <a:pt x="50604" y="48969"/>
                    <a:pt x="50445" y="48581"/>
                  </a:cubicBezTo>
                  <a:cubicBezTo>
                    <a:pt x="50376" y="48353"/>
                    <a:pt x="50216" y="48125"/>
                    <a:pt x="49988" y="48102"/>
                  </a:cubicBezTo>
                  <a:cubicBezTo>
                    <a:pt x="49974" y="48100"/>
                    <a:pt x="49960" y="48099"/>
                    <a:pt x="49947" y="48099"/>
                  </a:cubicBezTo>
                  <a:close/>
                </a:path>
              </a:pathLst>
            </a:custGeom>
            <a:solidFill>
              <a:srgbClr val="ED6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1"/>
            <p:cNvSpPr/>
            <p:nvPr/>
          </p:nvSpPr>
          <p:spPr>
            <a:xfrm>
              <a:off x="1010541" y="2638671"/>
              <a:ext cx="638762" cy="1329848"/>
            </a:xfrm>
            <a:custGeom>
              <a:avLst/>
              <a:gdLst/>
              <a:ahLst/>
              <a:cxnLst/>
              <a:rect l="l" t="t" r="r" b="b"/>
              <a:pathLst>
                <a:path w="23671" h="49281" extrusionOk="0">
                  <a:moveTo>
                    <a:pt x="5844" y="0"/>
                  </a:moveTo>
                  <a:cubicBezTo>
                    <a:pt x="5799" y="46"/>
                    <a:pt x="5730" y="69"/>
                    <a:pt x="5684" y="115"/>
                  </a:cubicBezTo>
                  <a:cubicBezTo>
                    <a:pt x="5433" y="3242"/>
                    <a:pt x="5068" y="6369"/>
                    <a:pt x="4612" y="9473"/>
                  </a:cubicBezTo>
                  <a:cubicBezTo>
                    <a:pt x="4589" y="9656"/>
                    <a:pt x="4566" y="9838"/>
                    <a:pt x="4543" y="10021"/>
                  </a:cubicBezTo>
                  <a:cubicBezTo>
                    <a:pt x="3493" y="17028"/>
                    <a:pt x="1964" y="23967"/>
                    <a:pt x="1" y="30769"/>
                  </a:cubicBezTo>
                  <a:cubicBezTo>
                    <a:pt x="1211" y="31134"/>
                    <a:pt x="2489" y="31362"/>
                    <a:pt x="3767" y="31522"/>
                  </a:cubicBezTo>
                  <a:cubicBezTo>
                    <a:pt x="5205" y="26135"/>
                    <a:pt x="6803" y="20794"/>
                    <a:pt x="8560" y="15499"/>
                  </a:cubicBezTo>
                  <a:cubicBezTo>
                    <a:pt x="9017" y="14106"/>
                    <a:pt x="9496" y="12714"/>
                    <a:pt x="9793" y="11276"/>
                  </a:cubicBezTo>
                  <a:cubicBezTo>
                    <a:pt x="9884" y="10911"/>
                    <a:pt x="9953" y="10546"/>
                    <a:pt x="9862" y="10180"/>
                  </a:cubicBezTo>
                  <a:cubicBezTo>
                    <a:pt x="9816" y="9952"/>
                    <a:pt x="9702" y="9747"/>
                    <a:pt x="9610" y="9541"/>
                  </a:cubicBezTo>
                  <a:cubicBezTo>
                    <a:pt x="9382" y="9062"/>
                    <a:pt x="9131" y="8583"/>
                    <a:pt x="8880" y="8103"/>
                  </a:cubicBezTo>
                  <a:cubicBezTo>
                    <a:pt x="9884" y="7670"/>
                    <a:pt x="10866" y="7213"/>
                    <a:pt x="11847" y="6780"/>
                  </a:cubicBezTo>
                  <a:cubicBezTo>
                    <a:pt x="11893" y="6780"/>
                    <a:pt x="11939" y="6757"/>
                    <a:pt x="11984" y="6757"/>
                  </a:cubicBezTo>
                  <a:cubicBezTo>
                    <a:pt x="12053" y="6757"/>
                    <a:pt x="12098" y="6802"/>
                    <a:pt x="12144" y="6848"/>
                  </a:cubicBezTo>
                  <a:cubicBezTo>
                    <a:pt x="12738" y="7487"/>
                    <a:pt x="13354" y="8103"/>
                    <a:pt x="14016" y="8697"/>
                  </a:cubicBezTo>
                  <a:cubicBezTo>
                    <a:pt x="13651" y="9153"/>
                    <a:pt x="13285" y="9587"/>
                    <a:pt x="12920" y="10044"/>
                  </a:cubicBezTo>
                  <a:cubicBezTo>
                    <a:pt x="12738" y="10272"/>
                    <a:pt x="12532" y="10500"/>
                    <a:pt x="12418" y="10774"/>
                  </a:cubicBezTo>
                  <a:cubicBezTo>
                    <a:pt x="12304" y="11071"/>
                    <a:pt x="12281" y="11390"/>
                    <a:pt x="12235" y="11710"/>
                  </a:cubicBezTo>
                  <a:cubicBezTo>
                    <a:pt x="11665" y="18398"/>
                    <a:pt x="10752" y="25085"/>
                    <a:pt x="10501" y="31796"/>
                  </a:cubicBezTo>
                  <a:cubicBezTo>
                    <a:pt x="11710" y="31773"/>
                    <a:pt x="12920" y="31705"/>
                    <a:pt x="14130" y="31613"/>
                  </a:cubicBezTo>
                  <a:cubicBezTo>
                    <a:pt x="14312" y="30769"/>
                    <a:pt x="14472" y="29924"/>
                    <a:pt x="14655" y="29080"/>
                  </a:cubicBezTo>
                  <a:cubicBezTo>
                    <a:pt x="14381" y="28532"/>
                    <a:pt x="14153" y="27961"/>
                    <a:pt x="13947" y="27391"/>
                  </a:cubicBezTo>
                  <a:cubicBezTo>
                    <a:pt x="12715" y="24127"/>
                    <a:pt x="12121" y="20475"/>
                    <a:pt x="13194" y="17165"/>
                  </a:cubicBezTo>
                  <a:cubicBezTo>
                    <a:pt x="13947" y="14791"/>
                    <a:pt x="15340" y="12760"/>
                    <a:pt x="17211" y="11208"/>
                  </a:cubicBezTo>
                  <a:cubicBezTo>
                    <a:pt x="17394" y="11048"/>
                    <a:pt x="17599" y="10911"/>
                    <a:pt x="17805" y="10774"/>
                  </a:cubicBezTo>
                  <a:cubicBezTo>
                    <a:pt x="17805" y="10751"/>
                    <a:pt x="17828" y="10751"/>
                    <a:pt x="17850" y="10728"/>
                  </a:cubicBezTo>
                  <a:cubicBezTo>
                    <a:pt x="18330" y="7989"/>
                    <a:pt x="18581" y="5227"/>
                    <a:pt x="18558" y="2443"/>
                  </a:cubicBezTo>
                  <a:cubicBezTo>
                    <a:pt x="18375" y="2214"/>
                    <a:pt x="18193" y="1986"/>
                    <a:pt x="18033" y="1758"/>
                  </a:cubicBezTo>
                  <a:cubicBezTo>
                    <a:pt x="16184" y="3242"/>
                    <a:pt x="14267" y="4680"/>
                    <a:pt x="12281" y="6003"/>
                  </a:cubicBezTo>
                  <a:lnTo>
                    <a:pt x="12258" y="5981"/>
                  </a:lnTo>
                  <a:cubicBezTo>
                    <a:pt x="10158" y="3949"/>
                    <a:pt x="8013" y="1941"/>
                    <a:pt x="5844" y="0"/>
                  </a:cubicBezTo>
                  <a:close/>
                  <a:moveTo>
                    <a:pt x="22484" y="39054"/>
                  </a:moveTo>
                  <a:cubicBezTo>
                    <a:pt x="22050" y="39511"/>
                    <a:pt x="21594" y="39945"/>
                    <a:pt x="21114" y="40355"/>
                  </a:cubicBezTo>
                  <a:cubicBezTo>
                    <a:pt x="18238" y="42866"/>
                    <a:pt x="14655" y="44624"/>
                    <a:pt x="10957" y="45697"/>
                  </a:cubicBezTo>
                  <a:cubicBezTo>
                    <a:pt x="10569" y="45811"/>
                    <a:pt x="10204" y="45902"/>
                    <a:pt x="9816" y="45993"/>
                  </a:cubicBezTo>
                  <a:cubicBezTo>
                    <a:pt x="7191" y="46678"/>
                    <a:pt x="4498" y="47043"/>
                    <a:pt x="1781" y="47226"/>
                  </a:cubicBezTo>
                  <a:cubicBezTo>
                    <a:pt x="3950" y="48185"/>
                    <a:pt x="6255" y="48869"/>
                    <a:pt x="8629" y="49280"/>
                  </a:cubicBezTo>
                  <a:cubicBezTo>
                    <a:pt x="8720" y="49052"/>
                    <a:pt x="8789" y="48824"/>
                    <a:pt x="8880" y="48595"/>
                  </a:cubicBezTo>
                  <a:cubicBezTo>
                    <a:pt x="17211" y="47317"/>
                    <a:pt x="21548" y="44875"/>
                    <a:pt x="23306" y="43619"/>
                  </a:cubicBezTo>
                  <a:cubicBezTo>
                    <a:pt x="23328" y="43414"/>
                    <a:pt x="23351" y="43231"/>
                    <a:pt x="23374" y="43026"/>
                  </a:cubicBezTo>
                  <a:cubicBezTo>
                    <a:pt x="23465" y="41999"/>
                    <a:pt x="23580" y="40995"/>
                    <a:pt x="23671" y="39967"/>
                  </a:cubicBezTo>
                  <a:cubicBezTo>
                    <a:pt x="23283" y="39671"/>
                    <a:pt x="22872" y="39374"/>
                    <a:pt x="22484" y="390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1"/>
            <p:cNvSpPr/>
            <p:nvPr/>
          </p:nvSpPr>
          <p:spPr>
            <a:xfrm>
              <a:off x="1133134" y="2803738"/>
              <a:ext cx="357875" cy="137381"/>
            </a:xfrm>
            <a:custGeom>
              <a:avLst/>
              <a:gdLst/>
              <a:ahLst/>
              <a:cxnLst/>
              <a:rect l="l" t="t" r="r" b="b"/>
              <a:pathLst>
                <a:path w="13262" h="5091" extrusionOk="0">
                  <a:moveTo>
                    <a:pt x="7578" y="1"/>
                  </a:moveTo>
                  <a:cubicBezTo>
                    <a:pt x="7533" y="1"/>
                    <a:pt x="7464" y="46"/>
                    <a:pt x="7396" y="69"/>
                  </a:cubicBezTo>
                  <a:cubicBezTo>
                    <a:pt x="6323" y="617"/>
                    <a:pt x="5204" y="1028"/>
                    <a:pt x="4109" y="1484"/>
                  </a:cubicBezTo>
                  <a:cubicBezTo>
                    <a:pt x="2716" y="2009"/>
                    <a:pt x="1324" y="2580"/>
                    <a:pt x="69" y="3356"/>
                  </a:cubicBezTo>
                  <a:cubicBezTo>
                    <a:pt x="46" y="3539"/>
                    <a:pt x="23" y="3721"/>
                    <a:pt x="0" y="3904"/>
                  </a:cubicBezTo>
                  <a:cubicBezTo>
                    <a:pt x="1438" y="3265"/>
                    <a:pt x="2899" y="2625"/>
                    <a:pt x="4337" y="1986"/>
                  </a:cubicBezTo>
                  <a:cubicBezTo>
                    <a:pt x="5341" y="1553"/>
                    <a:pt x="6323" y="1096"/>
                    <a:pt x="7304" y="663"/>
                  </a:cubicBezTo>
                  <a:cubicBezTo>
                    <a:pt x="7350" y="663"/>
                    <a:pt x="7396" y="640"/>
                    <a:pt x="7441" y="640"/>
                  </a:cubicBezTo>
                  <a:cubicBezTo>
                    <a:pt x="7510" y="640"/>
                    <a:pt x="7555" y="685"/>
                    <a:pt x="7601" y="731"/>
                  </a:cubicBezTo>
                  <a:cubicBezTo>
                    <a:pt x="8195" y="1370"/>
                    <a:pt x="8811" y="1986"/>
                    <a:pt x="9473" y="2580"/>
                  </a:cubicBezTo>
                  <a:cubicBezTo>
                    <a:pt x="10477" y="3493"/>
                    <a:pt x="11550" y="4337"/>
                    <a:pt x="12668" y="5091"/>
                  </a:cubicBezTo>
                  <a:cubicBezTo>
                    <a:pt x="12851" y="4931"/>
                    <a:pt x="13056" y="4794"/>
                    <a:pt x="13262" y="4657"/>
                  </a:cubicBezTo>
                  <a:cubicBezTo>
                    <a:pt x="12166" y="3744"/>
                    <a:pt x="11071" y="2854"/>
                    <a:pt x="9998" y="1941"/>
                  </a:cubicBezTo>
                  <a:cubicBezTo>
                    <a:pt x="9267" y="1324"/>
                    <a:pt x="8514" y="708"/>
                    <a:pt x="7784" y="115"/>
                  </a:cubicBezTo>
                  <a:cubicBezTo>
                    <a:pt x="7738" y="69"/>
                    <a:pt x="7692" y="23"/>
                    <a:pt x="7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1"/>
            <p:cNvSpPr/>
            <p:nvPr/>
          </p:nvSpPr>
          <p:spPr>
            <a:xfrm>
              <a:off x="1268626" y="2531486"/>
              <a:ext cx="204519" cy="99683"/>
            </a:xfrm>
            <a:custGeom>
              <a:avLst/>
              <a:gdLst/>
              <a:ahLst/>
              <a:cxnLst/>
              <a:rect l="l" t="t" r="r" b="b"/>
              <a:pathLst>
                <a:path w="7579" h="3694" extrusionOk="0">
                  <a:moveTo>
                    <a:pt x="1" y="1"/>
                  </a:moveTo>
                  <a:lnTo>
                    <a:pt x="1" y="1"/>
                  </a:lnTo>
                  <a:cubicBezTo>
                    <a:pt x="823" y="1393"/>
                    <a:pt x="2101" y="2512"/>
                    <a:pt x="3562" y="3128"/>
                  </a:cubicBezTo>
                  <a:cubicBezTo>
                    <a:pt x="4480" y="3505"/>
                    <a:pt x="5458" y="3694"/>
                    <a:pt x="6435" y="3694"/>
                  </a:cubicBezTo>
                  <a:cubicBezTo>
                    <a:pt x="6818" y="3694"/>
                    <a:pt x="7200" y="3665"/>
                    <a:pt x="7579" y="3607"/>
                  </a:cubicBezTo>
                  <a:cubicBezTo>
                    <a:pt x="7419" y="2763"/>
                    <a:pt x="7442" y="1895"/>
                    <a:pt x="7510" y="1005"/>
                  </a:cubicBezTo>
                  <a:lnTo>
                    <a:pt x="7510" y="1005"/>
                  </a:lnTo>
                  <a:cubicBezTo>
                    <a:pt x="7077" y="1165"/>
                    <a:pt x="6620" y="1279"/>
                    <a:pt x="6164" y="1348"/>
                  </a:cubicBezTo>
                  <a:cubicBezTo>
                    <a:pt x="5848" y="1390"/>
                    <a:pt x="5533" y="1408"/>
                    <a:pt x="5218" y="1408"/>
                  </a:cubicBezTo>
                  <a:cubicBezTo>
                    <a:pt x="4508" y="1408"/>
                    <a:pt x="3801" y="1314"/>
                    <a:pt x="3105" y="1188"/>
                  </a:cubicBezTo>
                  <a:cubicBezTo>
                    <a:pt x="2009" y="982"/>
                    <a:pt x="891" y="663"/>
                    <a:pt x="1" y="1"/>
                  </a:cubicBezTo>
                  <a:close/>
                </a:path>
              </a:pathLst>
            </a:custGeom>
            <a:solidFill>
              <a:srgbClr val="ED6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1"/>
            <p:cNvSpPr/>
            <p:nvPr/>
          </p:nvSpPr>
          <p:spPr>
            <a:xfrm>
              <a:off x="1240291" y="2114298"/>
              <a:ext cx="286446" cy="141833"/>
            </a:xfrm>
            <a:custGeom>
              <a:avLst/>
              <a:gdLst/>
              <a:ahLst/>
              <a:cxnLst/>
              <a:rect l="l" t="t" r="r" b="b"/>
              <a:pathLst>
                <a:path w="10615" h="5256" extrusionOk="0">
                  <a:moveTo>
                    <a:pt x="9634" y="1"/>
                  </a:moveTo>
                  <a:cubicBezTo>
                    <a:pt x="9525" y="1"/>
                    <a:pt x="9418" y="12"/>
                    <a:pt x="9314" y="31"/>
                  </a:cubicBezTo>
                  <a:cubicBezTo>
                    <a:pt x="8811" y="99"/>
                    <a:pt x="8355" y="282"/>
                    <a:pt x="7944" y="579"/>
                  </a:cubicBezTo>
                  <a:cubicBezTo>
                    <a:pt x="7693" y="761"/>
                    <a:pt x="7465" y="990"/>
                    <a:pt x="7396" y="1286"/>
                  </a:cubicBezTo>
                  <a:cubicBezTo>
                    <a:pt x="7351" y="1469"/>
                    <a:pt x="7396" y="1720"/>
                    <a:pt x="7579" y="1743"/>
                  </a:cubicBezTo>
                  <a:cubicBezTo>
                    <a:pt x="7598" y="1748"/>
                    <a:pt x="7617" y="1751"/>
                    <a:pt x="7635" y="1751"/>
                  </a:cubicBezTo>
                  <a:cubicBezTo>
                    <a:pt x="7771" y="1751"/>
                    <a:pt x="7889" y="1612"/>
                    <a:pt x="7990" y="1492"/>
                  </a:cubicBezTo>
                  <a:cubicBezTo>
                    <a:pt x="8241" y="1241"/>
                    <a:pt x="8560" y="1081"/>
                    <a:pt x="8903" y="1035"/>
                  </a:cubicBezTo>
                  <a:cubicBezTo>
                    <a:pt x="9154" y="1081"/>
                    <a:pt x="9587" y="1081"/>
                    <a:pt x="9998" y="1081"/>
                  </a:cubicBezTo>
                  <a:cubicBezTo>
                    <a:pt x="10043" y="1085"/>
                    <a:pt x="10088" y="1088"/>
                    <a:pt x="10132" y="1088"/>
                  </a:cubicBezTo>
                  <a:cubicBezTo>
                    <a:pt x="10318" y="1088"/>
                    <a:pt x="10495" y="1041"/>
                    <a:pt x="10569" y="875"/>
                  </a:cubicBezTo>
                  <a:cubicBezTo>
                    <a:pt x="10592" y="807"/>
                    <a:pt x="10615" y="716"/>
                    <a:pt x="10592" y="647"/>
                  </a:cubicBezTo>
                  <a:cubicBezTo>
                    <a:pt x="10546" y="396"/>
                    <a:pt x="10341" y="168"/>
                    <a:pt x="10090" y="77"/>
                  </a:cubicBezTo>
                  <a:cubicBezTo>
                    <a:pt x="9943" y="23"/>
                    <a:pt x="9788" y="1"/>
                    <a:pt x="9634" y="1"/>
                  </a:cubicBezTo>
                  <a:close/>
                  <a:moveTo>
                    <a:pt x="2613" y="2645"/>
                  </a:moveTo>
                  <a:cubicBezTo>
                    <a:pt x="2422" y="2645"/>
                    <a:pt x="2234" y="2680"/>
                    <a:pt x="2055" y="2724"/>
                  </a:cubicBezTo>
                  <a:cubicBezTo>
                    <a:pt x="1302" y="2930"/>
                    <a:pt x="594" y="3455"/>
                    <a:pt x="183" y="4139"/>
                  </a:cubicBezTo>
                  <a:cubicBezTo>
                    <a:pt x="92" y="4322"/>
                    <a:pt x="1" y="4528"/>
                    <a:pt x="1" y="4733"/>
                  </a:cubicBezTo>
                  <a:cubicBezTo>
                    <a:pt x="1" y="4961"/>
                    <a:pt x="115" y="5167"/>
                    <a:pt x="320" y="5235"/>
                  </a:cubicBezTo>
                  <a:cubicBezTo>
                    <a:pt x="362" y="5249"/>
                    <a:pt x="406" y="5255"/>
                    <a:pt x="450" y="5255"/>
                  </a:cubicBezTo>
                  <a:cubicBezTo>
                    <a:pt x="623" y="5255"/>
                    <a:pt x="805" y="5157"/>
                    <a:pt x="914" y="5030"/>
                  </a:cubicBezTo>
                  <a:cubicBezTo>
                    <a:pt x="1074" y="4847"/>
                    <a:pt x="1165" y="4642"/>
                    <a:pt x="1302" y="4459"/>
                  </a:cubicBezTo>
                  <a:cubicBezTo>
                    <a:pt x="1530" y="4117"/>
                    <a:pt x="1895" y="3866"/>
                    <a:pt x="2306" y="3751"/>
                  </a:cubicBezTo>
                  <a:cubicBezTo>
                    <a:pt x="2512" y="3751"/>
                    <a:pt x="2877" y="3706"/>
                    <a:pt x="3265" y="3683"/>
                  </a:cubicBezTo>
                  <a:cubicBezTo>
                    <a:pt x="3356" y="3660"/>
                    <a:pt x="3425" y="3660"/>
                    <a:pt x="3493" y="3615"/>
                  </a:cubicBezTo>
                  <a:cubicBezTo>
                    <a:pt x="3607" y="3523"/>
                    <a:pt x="3630" y="3341"/>
                    <a:pt x="3562" y="3181"/>
                  </a:cubicBezTo>
                  <a:cubicBezTo>
                    <a:pt x="3447" y="2930"/>
                    <a:pt x="3196" y="2747"/>
                    <a:pt x="2922" y="2679"/>
                  </a:cubicBezTo>
                  <a:cubicBezTo>
                    <a:pt x="2819" y="2655"/>
                    <a:pt x="2716" y="2645"/>
                    <a:pt x="2613" y="26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1"/>
            <p:cNvSpPr/>
            <p:nvPr/>
          </p:nvSpPr>
          <p:spPr>
            <a:xfrm>
              <a:off x="907701" y="2785253"/>
              <a:ext cx="167550" cy="599337"/>
            </a:xfrm>
            <a:custGeom>
              <a:avLst/>
              <a:gdLst/>
              <a:ahLst/>
              <a:cxnLst/>
              <a:rect l="l" t="t" r="r" b="b"/>
              <a:pathLst>
                <a:path w="6209" h="22210" extrusionOk="0">
                  <a:moveTo>
                    <a:pt x="6209" y="1"/>
                  </a:moveTo>
                  <a:lnTo>
                    <a:pt x="1073" y="5821"/>
                  </a:lnTo>
                  <a:cubicBezTo>
                    <a:pt x="1004" y="5913"/>
                    <a:pt x="913" y="6027"/>
                    <a:pt x="913" y="6141"/>
                  </a:cubicBezTo>
                  <a:cubicBezTo>
                    <a:pt x="913" y="6255"/>
                    <a:pt x="1004" y="6369"/>
                    <a:pt x="1096" y="6438"/>
                  </a:cubicBezTo>
                  <a:cubicBezTo>
                    <a:pt x="1849" y="7214"/>
                    <a:pt x="2625" y="7967"/>
                    <a:pt x="3378" y="8720"/>
                  </a:cubicBezTo>
                  <a:cubicBezTo>
                    <a:pt x="2442" y="10135"/>
                    <a:pt x="1301" y="11391"/>
                    <a:pt x="0" y="12463"/>
                  </a:cubicBezTo>
                  <a:cubicBezTo>
                    <a:pt x="1233" y="15545"/>
                    <a:pt x="1895" y="18877"/>
                    <a:pt x="1917" y="22210"/>
                  </a:cubicBezTo>
                  <a:cubicBezTo>
                    <a:pt x="2351" y="19288"/>
                    <a:pt x="2328" y="16298"/>
                    <a:pt x="1849" y="13376"/>
                  </a:cubicBezTo>
                  <a:cubicBezTo>
                    <a:pt x="1803" y="13125"/>
                    <a:pt x="1758" y="12851"/>
                    <a:pt x="1849" y="12600"/>
                  </a:cubicBezTo>
                  <a:cubicBezTo>
                    <a:pt x="1917" y="12418"/>
                    <a:pt x="2077" y="12281"/>
                    <a:pt x="2237" y="12144"/>
                  </a:cubicBezTo>
                  <a:cubicBezTo>
                    <a:pt x="3241" y="11208"/>
                    <a:pt x="4154" y="10204"/>
                    <a:pt x="4976" y="9108"/>
                  </a:cubicBezTo>
                  <a:cubicBezTo>
                    <a:pt x="5067" y="8971"/>
                    <a:pt x="5182" y="8834"/>
                    <a:pt x="5182" y="8674"/>
                  </a:cubicBezTo>
                  <a:cubicBezTo>
                    <a:pt x="5159" y="8469"/>
                    <a:pt x="4999" y="8309"/>
                    <a:pt x="4839" y="8172"/>
                  </a:cubicBezTo>
                  <a:cubicBezTo>
                    <a:pt x="4314" y="7716"/>
                    <a:pt x="3789" y="7236"/>
                    <a:pt x="3264" y="6780"/>
                  </a:cubicBezTo>
                  <a:cubicBezTo>
                    <a:pt x="3104" y="6643"/>
                    <a:pt x="2922" y="6460"/>
                    <a:pt x="2922" y="6232"/>
                  </a:cubicBezTo>
                  <a:cubicBezTo>
                    <a:pt x="2922" y="6118"/>
                    <a:pt x="2990" y="5981"/>
                    <a:pt x="3059" y="5867"/>
                  </a:cubicBezTo>
                  <a:cubicBezTo>
                    <a:pt x="4132" y="3927"/>
                    <a:pt x="5204" y="2009"/>
                    <a:pt x="62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1"/>
            <p:cNvSpPr/>
            <p:nvPr/>
          </p:nvSpPr>
          <p:spPr>
            <a:xfrm>
              <a:off x="1336385" y="3998040"/>
              <a:ext cx="250718" cy="238143"/>
            </a:xfrm>
            <a:custGeom>
              <a:avLst/>
              <a:gdLst/>
              <a:ahLst/>
              <a:cxnLst/>
              <a:rect l="l" t="t" r="r" b="b"/>
              <a:pathLst>
                <a:path w="9291" h="8825" extrusionOk="0">
                  <a:moveTo>
                    <a:pt x="1439" y="1"/>
                  </a:moveTo>
                  <a:cubicBezTo>
                    <a:pt x="206" y="1439"/>
                    <a:pt x="1" y="2968"/>
                    <a:pt x="92" y="4406"/>
                  </a:cubicBezTo>
                  <a:cubicBezTo>
                    <a:pt x="183" y="5456"/>
                    <a:pt x="411" y="6552"/>
                    <a:pt x="1073" y="7396"/>
                  </a:cubicBezTo>
                  <a:cubicBezTo>
                    <a:pt x="1808" y="8346"/>
                    <a:pt x="3014" y="8824"/>
                    <a:pt x="4229" y="8824"/>
                  </a:cubicBezTo>
                  <a:cubicBezTo>
                    <a:pt x="4940" y="8824"/>
                    <a:pt x="5654" y="8661"/>
                    <a:pt x="6278" y="8332"/>
                  </a:cubicBezTo>
                  <a:cubicBezTo>
                    <a:pt x="7989" y="7465"/>
                    <a:pt x="9039" y="5593"/>
                    <a:pt x="9290" y="3698"/>
                  </a:cubicBezTo>
                  <a:cubicBezTo>
                    <a:pt x="6666" y="2466"/>
                    <a:pt x="4063" y="1233"/>
                    <a:pt x="14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1"/>
            <p:cNvSpPr/>
            <p:nvPr/>
          </p:nvSpPr>
          <p:spPr>
            <a:xfrm>
              <a:off x="-249658" y="4223473"/>
              <a:ext cx="1308287" cy="951059"/>
            </a:xfrm>
            <a:custGeom>
              <a:avLst/>
              <a:gdLst/>
              <a:ahLst/>
              <a:cxnLst/>
              <a:rect l="l" t="t" r="r" b="b"/>
              <a:pathLst>
                <a:path w="48482" h="35244" extrusionOk="0">
                  <a:moveTo>
                    <a:pt x="48481" y="1"/>
                  </a:moveTo>
                  <a:lnTo>
                    <a:pt x="45035" y="1051"/>
                  </a:lnTo>
                  <a:cubicBezTo>
                    <a:pt x="44008" y="4087"/>
                    <a:pt x="42045" y="6711"/>
                    <a:pt x="40104" y="9268"/>
                  </a:cubicBezTo>
                  <a:cubicBezTo>
                    <a:pt x="35425" y="15385"/>
                    <a:pt x="30563" y="21548"/>
                    <a:pt x="24264" y="25976"/>
                  </a:cubicBezTo>
                  <a:cubicBezTo>
                    <a:pt x="17165" y="30929"/>
                    <a:pt x="8628" y="33394"/>
                    <a:pt x="0" y="34490"/>
                  </a:cubicBezTo>
                  <a:cubicBezTo>
                    <a:pt x="46" y="34741"/>
                    <a:pt x="92" y="34992"/>
                    <a:pt x="115" y="35243"/>
                  </a:cubicBezTo>
                  <a:cubicBezTo>
                    <a:pt x="42136" y="30678"/>
                    <a:pt x="48481" y="1"/>
                    <a:pt x="48481" y="1"/>
                  </a:cubicBezTo>
                  <a:close/>
                </a:path>
              </a:pathLst>
            </a:custGeom>
            <a:solidFill>
              <a:srgbClr val="FFFCF2">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1"/>
            <p:cNvSpPr/>
            <p:nvPr/>
          </p:nvSpPr>
          <p:spPr>
            <a:xfrm>
              <a:off x="280057" y="3341468"/>
              <a:ext cx="1371729" cy="576076"/>
            </a:xfrm>
            <a:custGeom>
              <a:avLst/>
              <a:gdLst/>
              <a:ahLst/>
              <a:cxnLst/>
              <a:rect l="l" t="t" r="r" b="b"/>
              <a:pathLst>
                <a:path w="50833" h="21348" extrusionOk="0">
                  <a:moveTo>
                    <a:pt x="388" y="0"/>
                  </a:moveTo>
                  <a:lnTo>
                    <a:pt x="388" y="0"/>
                  </a:lnTo>
                  <a:cubicBezTo>
                    <a:pt x="0" y="4588"/>
                    <a:pt x="1073" y="9290"/>
                    <a:pt x="3744" y="13056"/>
                  </a:cubicBezTo>
                  <a:cubicBezTo>
                    <a:pt x="4474" y="14106"/>
                    <a:pt x="5341" y="15088"/>
                    <a:pt x="6300" y="15955"/>
                  </a:cubicBezTo>
                  <a:cubicBezTo>
                    <a:pt x="8788" y="18237"/>
                    <a:pt x="11892" y="19858"/>
                    <a:pt x="15179" y="20611"/>
                  </a:cubicBezTo>
                  <a:cubicBezTo>
                    <a:pt x="16982" y="21045"/>
                    <a:pt x="18808" y="21205"/>
                    <a:pt x="20657" y="21296"/>
                  </a:cubicBezTo>
                  <a:cubicBezTo>
                    <a:pt x="21319" y="21319"/>
                    <a:pt x="22004" y="21342"/>
                    <a:pt x="22689" y="21342"/>
                  </a:cubicBezTo>
                  <a:cubicBezTo>
                    <a:pt x="23022" y="21345"/>
                    <a:pt x="23355" y="21347"/>
                    <a:pt x="23689" y="21347"/>
                  </a:cubicBezTo>
                  <a:cubicBezTo>
                    <a:pt x="25410" y="21347"/>
                    <a:pt x="27130" y="21297"/>
                    <a:pt x="28851" y="21182"/>
                  </a:cubicBezTo>
                  <a:cubicBezTo>
                    <a:pt x="31568" y="20999"/>
                    <a:pt x="34261" y="20634"/>
                    <a:pt x="36886" y="19949"/>
                  </a:cubicBezTo>
                  <a:cubicBezTo>
                    <a:pt x="37274" y="19858"/>
                    <a:pt x="37639" y="19767"/>
                    <a:pt x="38027" y="19653"/>
                  </a:cubicBezTo>
                  <a:cubicBezTo>
                    <a:pt x="41725" y="18580"/>
                    <a:pt x="45308" y="16822"/>
                    <a:pt x="48184" y="14311"/>
                  </a:cubicBezTo>
                  <a:cubicBezTo>
                    <a:pt x="48664" y="13901"/>
                    <a:pt x="49120" y="13467"/>
                    <a:pt x="49554" y="13010"/>
                  </a:cubicBezTo>
                  <a:cubicBezTo>
                    <a:pt x="50010" y="12531"/>
                    <a:pt x="50421" y="12029"/>
                    <a:pt x="50832" y="11504"/>
                  </a:cubicBezTo>
                  <a:cubicBezTo>
                    <a:pt x="50809" y="11458"/>
                    <a:pt x="50809" y="11413"/>
                    <a:pt x="50786" y="11344"/>
                  </a:cubicBezTo>
                  <a:cubicBezTo>
                    <a:pt x="50672" y="10933"/>
                    <a:pt x="50558" y="10522"/>
                    <a:pt x="50467" y="10089"/>
                  </a:cubicBezTo>
                  <a:cubicBezTo>
                    <a:pt x="49919" y="10591"/>
                    <a:pt x="48869" y="11481"/>
                    <a:pt x="47294" y="12508"/>
                  </a:cubicBezTo>
                  <a:cubicBezTo>
                    <a:pt x="43626" y="14947"/>
                    <a:pt x="37142" y="18051"/>
                    <a:pt x="28067" y="18051"/>
                  </a:cubicBezTo>
                  <a:cubicBezTo>
                    <a:pt x="27203" y="18051"/>
                    <a:pt x="26315" y="18023"/>
                    <a:pt x="25405" y="17964"/>
                  </a:cubicBezTo>
                  <a:cubicBezTo>
                    <a:pt x="9838" y="16936"/>
                    <a:pt x="2922" y="11344"/>
                    <a:pt x="3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1"/>
            <p:cNvSpPr/>
            <p:nvPr/>
          </p:nvSpPr>
          <p:spPr>
            <a:xfrm>
              <a:off x="255420" y="2175149"/>
              <a:ext cx="1844749" cy="2905124"/>
            </a:xfrm>
            <a:custGeom>
              <a:avLst/>
              <a:gdLst/>
              <a:ahLst/>
              <a:cxnLst/>
              <a:rect l="l" t="t" r="r" b="b"/>
              <a:pathLst>
                <a:path w="68362" h="107657" extrusionOk="0">
                  <a:moveTo>
                    <a:pt x="47171" y="1901"/>
                  </a:moveTo>
                  <a:cubicBezTo>
                    <a:pt x="47159" y="1901"/>
                    <a:pt x="47147" y="1903"/>
                    <a:pt x="47134" y="1907"/>
                  </a:cubicBezTo>
                  <a:cubicBezTo>
                    <a:pt x="47066" y="1907"/>
                    <a:pt x="47020" y="1976"/>
                    <a:pt x="47043" y="2044"/>
                  </a:cubicBezTo>
                  <a:cubicBezTo>
                    <a:pt x="47112" y="2341"/>
                    <a:pt x="46861" y="2638"/>
                    <a:pt x="46587" y="2729"/>
                  </a:cubicBezTo>
                  <a:cubicBezTo>
                    <a:pt x="46482" y="2762"/>
                    <a:pt x="46377" y="2776"/>
                    <a:pt x="46275" y="2776"/>
                  </a:cubicBezTo>
                  <a:cubicBezTo>
                    <a:pt x="46021" y="2776"/>
                    <a:pt x="45784" y="2690"/>
                    <a:pt x="45605" y="2592"/>
                  </a:cubicBezTo>
                  <a:cubicBezTo>
                    <a:pt x="45594" y="2586"/>
                    <a:pt x="45579" y="2584"/>
                    <a:pt x="45564" y="2584"/>
                  </a:cubicBezTo>
                  <a:cubicBezTo>
                    <a:pt x="45518" y="2584"/>
                    <a:pt x="45462" y="2609"/>
                    <a:pt x="45445" y="2661"/>
                  </a:cubicBezTo>
                  <a:cubicBezTo>
                    <a:pt x="45423" y="2706"/>
                    <a:pt x="45445" y="2798"/>
                    <a:pt x="45491" y="2820"/>
                  </a:cubicBezTo>
                  <a:cubicBezTo>
                    <a:pt x="45696" y="2934"/>
                    <a:pt x="45993" y="3026"/>
                    <a:pt x="46290" y="3026"/>
                  </a:cubicBezTo>
                  <a:cubicBezTo>
                    <a:pt x="46404" y="3026"/>
                    <a:pt x="46541" y="3003"/>
                    <a:pt x="46655" y="2980"/>
                  </a:cubicBezTo>
                  <a:cubicBezTo>
                    <a:pt x="47020" y="2843"/>
                    <a:pt x="47386" y="2455"/>
                    <a:pt x="47294" y="1999"/>
                  </a:cubicBezTo>
                  <a:cubicBezTo>
                    <a:pt x="47275" y="1942"/>
                    <a:pt x="47226" y="1901"/>
                    <a:pt x="47171" y="1901"/>
                  </a:cubicBezTo>
                  <a:close/>
                  <a:moveTo>
                    <a:pt x="46769" y="241"/>
                  </a:moveTo>
                  <a:cubicBezTo>
                    <a:pt x="46838" y="241"/>
                    <a:pt x="46883" y="241"/>
                    <a:pt x="46952" y="264"/>
                  </a:cubicBezTo>
                  <a:cubicBezTo>
                    <a:pt x="47226" y="287"/>
                    <a:pt x="47477" y="355"/>
                    <a:pt x="47682" y="447"/>
                  </a:cubicBezTo>
                  <a:cubicBezTo>
                    <a:pt x="47842" y="538"/>
                    <a:pt x="48002" y="675"/>
                    <a:pt x="48139" y="835"/>
                  </a:cubicBezTo>
                  <a:cubicBezTo>
                    <a:pt x="48801" y="1565"/>
                    <a:pt x="48915" y="2752"/>
                    <a:pt x="48413" y="3574"/>
                  </a:cubicBezTo>
                  <a:cubicBezTo>
                    <a:pt x="48013" y="4216"/>
                    <a:pt x="47258" y="4607"/>
                    <a:pt x="46517" y="4607"/>
                  </a:cubicBezTo>
                  <a:cubicBezTo>
                    <a:pt x="46284" y="4607"/>
                    <a:pt x="46052" y="4569"/>
                    <a:pt x="45833" y="4487"/>
                  </a:cubicBezTo>
                  <a:cubicBezTo>
                    <a:pt x="44898" y="4167"/>
                    <a:pt x="44350" y="3094"/>
                    <a:pt x="44441" y="2341"/>
                  </a:cubicBezTo>
                  <a:cubicBezTo>
                    <a:pt x="44487" y="1748"/>
                    <a:pt x="44806" y="1177"/>
                    <a:pt x="45263" y="789"/>
                  </a:cubicBezTo>
                  <a:cubicBezTo>
                    <a:pt x="45696" y="447"/>
                    <a:pt x="46221" y="241"/>
                    <a:pt x="46769" y="241"/>
                  </a:cubicBezTo>
                  <a:close/>
                  <a:moveTo>
                    <a:pt x="40675" y="5012"/>
                  </a:moveTo>
                  <a:cubicBezTo>
                    <a:pt x="40606" y="5012"/>
                    <a:pt x="40561" y="5057"/>
                    <a:pt x="40561" y="5126"/>
                  </a:cubicBezTo>
                  <a:cubicBezTo>
                    <a:pt x="40515" y="5468"/>
                    <a:pt x="40264" y="5765"/>
                    <a:pt x="39922" y="5833"/>
                  </a:cubicBezTo>
                  <a:cubicBezTo>
                    <a:pt x="39876" y="5843"/>
                    <a:pt x="39830" y="5848"/>
                    <a:pt x="39784" y="5848"/>
                  </a:cubicBezTo>
                  <a:cubicBezTo>
                    <a:pt x="39503" y="5848"/>
                    <a:pt x="39214" y="5677"/>
                    <a:pt x="39077" y="5422"/>
                  </a:cubicBezTo>
                  <a:cubicBezTo>
                    <a:pt x="39060" y="5371"/>
                    <a:pt x="39017" y="5345"/>
                    <a:pt x="38968" y="5345"/>
                  </a:cubicBezTo>
                  <a:cubicBezTo>
                    <a:pt x="38952" y="5345"/>
                    <a:pt x="38934" y="5348"/>
                    <a:pt x="38917" y="5354"/>
                  </a:cubicBezTo>
                  <a:cubicBezTo>
                    <a:pt x="38849" y="5400"/>
                    <a:pt x="38826" y="5468"/>
                    <a:pt x="38849" y="5537"/>
                  </a:cubicBezTo>
                  <a:cubicBezTo>
                    <a:pt x="39031" y="5879"/>
                    <a:pt x="39419" y="6107"/>
                    <a:pt x="39785" y="6107"/>
                  </a:cubicBezTo>
                  <a:cubicBezTo>
                    <a:pt x="39853" y="6107"/>
                    <a:pt x="39922" y="6084"/>
                    <a:pt x="39967" y="6084"/>
                  </a:cubicBezTo>
                  <a:cubicBezTo>
                    <a:pt x="40401" y="5993"/>
                    <a:pt x="40766" y="5605"/>
                    <a:pt x="40789" y="5149"/>
                  </a:cubicBezTo>
                  <a:cubicBezTo>
                    <a:pt x="40812" y="5080"/>
                    <a:pt x="40743" y="5034"/>
                    <a:pt x="40675" y="5012"/>
                  </a:cubicBezTo>
                  <a:close/>
                  <a:moveTo>
                    <a:pt x="43615" y="4113"/>
                  </a:moveTo>
                  <a:cubicBezTo>
                    <a:pt x="43599" y="4113"/>
                    <a:pt x="43585" y="4116"/>
                    <a:pt x="43574" y="4121"/>
                  </a:cubicBezTo>
                  <a:cubicBezTo>
                    <a:pt x="43505" y="4167"/>
                    <a:pt x="43482" y="4235"/>
                    <a:pt x="43505" y="4304"/>
                  </a:cubicBezTo>
                  <a:cubicBezTo>
                    <a:pt x="43870" y="4966"/>
                    <a:pt x="44601" y="5400"/>
                    <a:pt x="45331" y="5468"/>
                  </a:cubicBezTo>
                  <a:cubicBezTo>
                    <a:pt x="45194" y="5742"/>
                    <a:pt x="45012" y="6016"/>
                    <a:pt x="44829" y="6267"/>
                  </a:cubicBezTo>
                  <a:cubicBezTo>
                    <a:pt x="44783" y="6335"/>
                    <a:pt x="44783" y="6404"/>
                    <a:pt x="44852" y="6450"/>
                  </a:cubicBezTo>
                  <a:cubicBezTo>
                    <a:pt x="44875" y="6472"/>
                    <a:pt x="44898" y="6472"/>
                    <a:pt x="44920" y="6472"/>
                  </a:cubicBezTo>
                  <a:cubicBezTo>
                    <a:pt x="44966" y="6472"/>
                    <a:pt x="44989" y="6450"/>
                    <a:pt x="45012" y="6427"/>
                  </a:cubicBezTo>
                  <a:cubicBezTo>
                    <a:pt x="45263" y="6107"/>
                    <a:pt x="45468" y="5765"/>
                    <a:pt x="45651" y="5400"/>
                  </a:cubicBezTo>
                  <a:cubicBezTo>
                    <a:pt x="45651" y="5354"/>
                    <a:pt x="45651" y="5308"/>
                    <a:pt x="45628" y="5263"/>
                  </a:cubicBezTo>
                  <a:cubicBezTo>
                    <a:pt x="45605" y="5240"/>
                    <a:pt x="45559" y="5217"/>
                    <a:pt x="45537" y="5217"/>
                  </a:cubicBezTo>
                  <a:cubicBezTo>
                    <a:pt x="45518" y="5218"/>
                    <a:pt x="45500" y="5218"/>
                    <a:pt x="45481" y="5218"/>
                  </a:cubicBezTo>
                  <a:cubicBezTo>
                    <a:pt x="44770" y="5218"/>
                    <a:pt x="44067" y="4791"/>
                    <a:pt x="43733" y="4190"/>
                  </a:cubicBezTo>
                  <a:cubicBezTo>
                    <a:pt x="43716" y="4138"/>
                    <a:pt x="43661" y="4113"/>
                    <a:pt x="43615" y="4113"/>
                  </a:cubicBezTo>
                  <a:close/>
                  <a:moveTo>
                    <a:pt x="39830" y="3368"/>
                  </a:moveTo>
                  <a:cubicBezTo>
                    <a:pt x="40332" y="3368"/>
                    <a:pt x="40835" y="3528"/>
                    <a:pt x="41223" y="3825"/>
                  </a:cubicBezTo>
                  <a:cubicBezTo>
                    <a:pt x="41816" y="4304"/>
                    <a:pt x="42159" y="5080"/>
                    <a:pt x="42067" y="5833"/>
                  </a:cubicBezTo>
                  <a:cubicBezTo>
                    <a:pt x="41976" y="6586"/>
                    <a:pt x="41497" y="7271"/>
                    <a:pt x="40812" y="7614"/>
                  </a:cubicBezTo>
                  <a:cubicBezTo>
                    <a:pt x="40355" y="7819"/>
                    <a:pt x="39830" y="7888"/>
                    <a:pt x="39351" y="7910"/>
                  </a:cubicBezTo>
                  <a:cubicBezTo>
                    <a:pt x="39260" y="7922"/>
                    <a:pt x="39168" y="7927"/>
                    <a:pt x="39077" y="7927"/>
                  </a:cubicBezTo>
                  <a:cubicBezTo>
                    <a:pt x="38986" y="7927"/>
                    <a:pt x="38894" y="7922"/>
                    <a:pt x="38803" y="7910"/>
                  </a:cubicBezTo>
                  <a:cubicBezTo>
                    <a:pt x="38506" y="7865"/>
                    <a:pt x="38210" y="7705"/>
                    <a:pt x="37936" y="7477"/>
                  </a:cubicBezTo>
                  <a:cubicBezTo>
                    <a:pt x="37228" y="6883"/>
                    <a:pt x="36954" y="5879"/>
                    <a:pt x="37228" y="5012"/>
                  </a:cubicBezTo>
                  <a:cubicBezTo>
                    <a:pt x="37525" y="4121"/>
                    <a:pt x="38438" y="3711"/>
                    <a:pt x="39100" y="3482"/>
                  </a:cubicBezTo>
                  <a:cubicBezTo>
                    <a:pt x="39328" y="3391"/>
                    <a:pt x="39579" y="3368"/>
                    <a:pt x="39830" y="3368"/>
                  </a:cubicBezTo>
                  <a:close/>
                  <a:moveTo>
                    <a:pt x="46740" y="1"/>
                  </a:moveTo>
                  <a:cubicBezTo>
                    <a:pt x="46153" y="1"/>
                    <a:pt x="45566" y="221"/>
                    <a:pt x="45103" y="583"/>
                  </a:cubicBezTo>
                  <a:cubicBezTo>
                    <a:pt x="44601" y="1017"/>
                    <a:pt x="44258" y="1656"/>
                    <a:pt x="44190" y="2318"/>
                  </a:cubicBezTo>
                  <a:cubicBezTo>
                    <a:pt x="44167" y="2546"/>
                    <a:pt x="44190" y="2798"/>
                    <a:pt x="44258" y="3049"/>
                  </a:cubicBezTo>
                  <a:cubicBezTo>
                    <a:pt x="43368" y="3186"/>
                    <a:pt x="42547" y="3574"/>
                    <a:pt x="41885" y="4167"/>
                  </a:cubicBezTo>
                  <a:cubicBezTo>
                    <a:pt x="41748" y="3962"/>
                    <a:pt x="41565" y="3802"/>
                    <a:pt x="41382" y="3642"/>
                  </a:cubicBezTo>
                  <a:cubicBezTo>
                    <a:pt x="40943" y="3294"/>
                    <a:pt x="40393" y="3106"/>
                    <a:pt x="39839" y="3106"/>
                  </a:cubicBezTo>
                  <a:cubicBezTo>
                    <a:pt x="39559" y="3106"/>
                    <a:pt x="39277" y="3154"/>
                    <a:pt x="39009" y="3254"/>
                  </a:cubicBezTo>
                  <a:cubicBezTo>
                    <a:pt x="38301" y="3505"/>
                    <a:pt x="37320" y="3939"/>
                    <a:pt x="37000" y="4920"/>
                  </a:cubicBezTo>
                  <a:cubicBezTo>
                    <a:pt x="36863" y="5354"/>
                    <a:pt x="36840" y="5810"/>
                    <a:pt x="36932" y="6244"/>
                  </a:cubicBezTo>
                  <a:cubicBezTo>
                    <a:pt x="35950" y="6541"/>
                    <a:pt x="34969" y="6883"/>
                    <a:pt x="34033" y="7317"/>
                  </a:cubicBezTo>
                  <a:cubicBezTo>
                    <a:pt x="33987" y="7340"/>
                    <a:pt x="33941" y="7408"/>
                    <a:pt x="33987" y="7477"/>
                  </a:cubicBezTo>
                  <a:cubicBezTo>
                    <a:pt x="33987" y="7522"/>
                    <a:pt x="34033" y="7545"/>
                    <a:pt x="34078" y="7545"/>
                  </a:cubicBezTo>
                  <a:lnTo>
                    <a:pt x="34147" y="7545"/>
                  </a:lnTo>
                  <a:cubicBezTo>
                    <a:pt x="35060" y="7134"/>
                    <a:pt x="36018" y="6769"/>
                    <a:pt x="37000" y="6472"/>
                  </a:cubicBezTo>
                  <a:cubicBezTo>
                    <a:pt x="37137" y="6952"/>
                    <a:pt x="37411" y="7363"/>
                    <a:pt x="37776" y="7682"/>
                  </a:cubicBezTo>
                  <a:cubicBezTo>
                    <a:pt x="38073" y="7933"/>
                    <a:pt x="38415" y="8093"/>
                    <a:pt x="38758" y="8161"/>
                  </a:cubicBezTo>
                  <a:lnTo>
                    <a:pt x="39374" y="8161"/>
                  </a:lnTo>
                  <a:cubicBezTo>
                    <a:pt x="39876" y="8116"/>
                    <a:pt x="40424" y="8070"/>
                    <a:pt x="40903" y="7819"/>
                  </a:cubicBezTo>
                  <a:cubicBezTo>
                    <a:pt x="41679" y="7477"/>
                    <a:pt x="42227" y="6701"/>
                    <a:pt x="42318" y="5856"/>
                  </a:cubicBezTo>
                  <a:cubicBezTo>
                    <a:pt x="42364" y="5354"/>
                    <a:pt x="42250" y="4829"/>
                    <a:pt x="41999" y="4372"/>
                  </a:cubicBezTo>
                  <a:cubicBezTo>
                    <a:pt x="42661" y="3802"/>
                    <a:pt x="43482" y="3414"/>
                    <a:pt x="44327" y="3277"/>
                  </a:cubicBezTo>
                  <a:cubicBezTo>
                    <a:pt x="44578" y="3893"/>
                    <a:pt x="45057" y="4487"/>
                    <a:pt x="45765" y="4738"/>
                  </a:cubicBezTo>
                  <a:cubicBezTo>
                    <a:pt x="45993" y="4806"/>
                    <a:pt x="46244" y="4852"/>
                    <a:pt x="46495" y="4852"/>
                  </a:cubicBezTo>
                  <a:cubicBezTo>
                    <a:pt x="47340" y="4852"/>
                    <a:pt x="48162" y="4418"/>
                    <a:pt x="48618" y="3711"/>
                  </a:cubicBezTo>
                  <a:cubicBezTo>
                    <a:pt x="49189" y="2798"/>
                    <a:pt x="49052" y="1474"/>
                    <a:pt x="48321" y="675"/>
                  </a:cubicBezTo>
                  <a:cubicBezTo>
                    <a:pt x="48162" y="492"/>
                    <a:pt x="47979" y="332"/>
                    <a:pt x="47796" y="241"/>
                  </a:cubicBezTo>
                  <a:cubicBezTo>
                    <a:pt x="47568" y="104"/>
                    <a:pt x="47294" y="36"/>
                    <a:pt x="46975" y="13"/>
                  </a:cubicBezTo>
                  <a:cubicBezTo>
                    <a:pt x="46896" y="5"/>
                    <a:pt x="46818" y="1"/>
                    <a:pt x="46740" y="1"/>
                  </a:cubicBezTo>
                  <a:close/>
                  <a:moveTo>
                    <a:pt x="41183" y="8193"/>
                  </a:moveTo>
                  <a:cubicBezTo>
                    <a:pt x="41159" y="8193"/>
                    <a:pt x="41134" y="8199"/>
                    <a:pt x="41109" y="8207"/>
                  </a:cubicBezTo>
                  <a:cubicBezTo>
                    <a:pt x="41063" y="8253"/>
                    <a:pt x="41040" y="8321"/>
                    <a:pt x="41086" y="8390"/>
                  </a:cubicBezTo>
                  <a:cubicBezTo>
                    <a:pt x="41451" y="8915"/>
                    <a:pt x="42067" y="9234"/>
                    <a:pt x="42706" y="9280"/>
                  </a:cubicBezTo>
                  <a:lnTo>
                    <a:pt x="42820" y="9280"/>
                  </a:lnTo>
                  <a:cubicBezTo>
                    <a:pt x="43437" y="9280"/>
                    <a:pt x="44030" y="9029"/>
                    <a:pt x="44441" y="8572"/>
                  </a:cubicBezTo>
                  <a:cubicBezTo>
                    <a:pt x="44487" y="8527"/>
                    <a:pt x="44464" y="8435"/>
                    <a:pt x="44418" y="8390"/>
                  </a:cubicBezTo>
                  <a:cubicBezTo>
                    <a:pt x="44398" y="8369"/>
                    <a:pt x="44373" y="8358"/>
                    <a:pt x="44347" y="8358"/>
                  </a:cubicBezTo>
                  <a:cubicBezTo>
                    <a:pt x="44316" y="8358"/>
                    <a:pt x="44284" y="8375"/>
                    <a:pt x="44258" y="8413"/>
                  </a:cubicBezTo>
                  <a:cubicBezTo>
                    <a:pt x="43901" y="8791"/>
                    <a:pt x="43388" y="9034"/>
                    <a:pt x="42863" y="9034"/>
                  </a:cubicBezTo>
                  <a:cubicBezTo>
                    <a:pt x="42819" y="9034"/>
                    <a:pt x="42774" y="9032"/>
                    <a:pt x="42729" y="9029"/>
                  </a:cubicBezTo>
                  <a:cubicBezTo>
                    <a:pt x="42159" y="9006"/>
                    <a:pt x="41611" y="8709"/>
                    <a:pt x="41291" y="8253"/>
                  </a:cubicBezTo>
                  <a:cubicBezTo>
                    <a:pt x="41262" y="8209"/>
                    <a:pt x="41224" y="8193"/>
                    <a:pt x="41183" y="8193"/>
                  </a:cubicBezTo>
                  <a:close/>
                  <a:moveTo>
                    <a:pt x="56160" y="33492"/>
                  </a:moveTo>
                  <a:cubicBezTo>
                    <a:pt x="56105" y="33492"/>
                    <a:pt x="56055" y="33532"/>
                    <a:pt x="56036" y="33589"/>
                  </a:cubicBezTo>
                  <a:cubicBezTo>
                    <a:pt x="55991" y="33908"/>
                    <a:pt x="56128" y="34228"/>
                    <a:pt x="56379" y="34433"/>
                  </a:cubicBezTo>
                  <a:cubicBezTo>
                    <a:pt x="56538" y="34547"/>
                    <a:pt x="56744" y="34593"/>
                    <a:pt x="56926" y="34593"/>
                  </a:cubicBezTo>
                  <a:cubicBezTo>
                    <a:pt x="57041" y="34593"/>
                    <a:pt x="57178" y="34570"/>
                    <a:pt x="57292" y="34547"/>
                  </a:cubicBezTo>
                  <a:cubicBezTo>
                    <a:pt x="57566" y="34433"/>
                    <a:pt x="57794" y="34182"/>
                    <a:pt x="57908" y="33886"/>
                  </a:cubicBezTo>
                  <a:cubicBezTo>
                    <a:pt x="57931" y="33840"/>
                    <a:pt x="57908" y="33749"/>
                    <a:pt x="57839" y="33726"/>
                  </a:cubicBezTo>
                  <a:cubicBezTo>
                    <a:pt x="57827" y="33722"/>
                    <a:pt x="57815" y="33720"/>
                    <a:pt x="57803" y="33720"/>
                  </a:cubicBezTo>
                  <a:cubicBezTo>
                    <a:pt x="57748" y="33720"/>
                    <a:pt x="57698" y="33761"/>
                    <a:pt x="57680" y="33817"/>
                  </a:cubicBezTo>
                  <a:cubicBezTo>
                    <a:pt x="57588" y="34045"/>
                    <a:pt x="57406" y="34228"/>
                    <a:pt x="57200" y="34296"/>
                  </a:cubicBezTo>
                  <a:cubicBezTo>
                    <a:pt x="57109" y="34333"/>
                    <a:pt x="57014" y="34351"/>
                    <a:pt x="56921" y="34351"/>
                  </a:cubicBezTo>
                  <a:cubicBezTo>
                    <a:pt x="56782" y="34351"/>
                    <a:pt x="56648" y="34310"/>
                    <a:pt x="56538" y="34228"/>
                  </a:cubicBezTo>
                  <a:cubicBezTo>
                    <a:pt x="56333" y="34091"/>
                    <a:pt x="56242" y="33840"/>
                    <a:pt x="56287" y="33634"/>
                  </a:cubicBezTo>
                  <a:cubicBezTo>
                    <a:pt x="56287" y="33566"/>
                    <a:pt x="56265" y="33497"/>
                    <a:pt x="56196" y="33497"/>
                  </a:cubicBezTo>
                  <a:cubicBezTo>
                    <a:pt x="56184" y="33493"/>
                    <a:pt x="56172" y="33492"/>
                    <a:pt x="56160" y="33492"/>
                  </a:cubicBezTo>
                  <a:close/>
                  <a:moveTo>
                    <a:pt x="66627" y="34022"/>
                  </a:moveTo>
                  <a:cubicBezTo>
                    <a:pt x="66559" y="34022"/>
                    <a:pt x="66490" y="34068"/>
                    <a:pt x="66490" y="34137"/>
                  </a:cubicBezTo>
                  <a:cubicBezTo>
                    <a:pt x="66445" y="34456"/>
                    <a:pt x="66604" y="34799"/>
                    <a:pt x="66901" y="34958"/>
                  </a:cubicBezTo>
                  <a:cubicBezTo>
                    <a:pt x="67038" y="35027"/>
                    <a:pt x="67198" y="35072"/>
                    <a:pt x="67358" y="35072"/>
                  </a:cubicBezTo>
                  <a:cubicBezTo>
                    <a:pt x="67517" y="35072"/>
                    <a:pt x="67677" y="35027"/>
                    <a:pt x="67837" y="34935"/>
                  </a:cubicBezTo>
                  <a:cubicBezTo>
                    <a:pt x="68065" y="34821"/>
                    <a:pt x="68271" y="34593"/>
                    <a:pt x="68339" y="34319"/>
                  </a:cubicBezTo>
                  <a:cubicBezTo>
                    <a:pt x="68362" y="34251"/>
                    <a:pt x="68316" y="34182"/>
                    <a:pt x="68248" y="34159"/>
                  </a:cubicBezTo>
                  <a:cubicBezTo>
                    <a:pt x="68240" y="34155"/>
                    <a:pt x="68231" y="34153"/>
                    <a:pt x="68222" y="34153"/>
                  </a:cubicBezTo>
                  <a:cubicBezTo>
                    <a:pt x="68179" y="34153"/>
                    <a:pt x="68130" y="34194"/>
                    <a:pt x="68111" y="34251"/>
                  </a:cubicBezTo>
                  <a:cubicBezTo>
                    <a:pt x="68042" y="34456"/>
                    <a:pt x="67905" y="34639"/>
                    <a:pt x="67723" y="34730"/>
                  </a:cubicBezTo>
                  <a:cubicBezTo>
                    <a:pt x="67609" y="34787"/>
                    <a:pt x="67483" y="34816"/>
                    <a:pt x="67363" y="34816"/>
                  </a:cubicBezTo>
                  <a:cubicBezTo>
                    <a:pt x="67244" y="34816"/>
                    <a:pt x="67129" y="34787"/>
                    <a:pt x="67038" y="34730"/>
                  </a:cubicBezTo>
                  <a:cubicBezTo>
                    <a:pt x="66833" y="34616"/>
                    <a:pt x="66696" y="34388"/>
                    <a:pt x="66741" y="34159"/>
                  </a:cubicBezTo>
                  <a:cubicBezTo>
                    <a:pt x="66741" y="34091"/>
                    <a:pt x="66696" y="34045"/>
                    <a:pt x="66627" y="34022"/>
                  </a:cubicBezTo>
                  <a:close/>
                  <a:moveTo>
                    <a:pt x="6913" y="28056"/>
                  </a:moveTo>
                  <a:cubicBezTo>
                    <a:pt x="6882" y="28056"/>
                    <a:pt x="6850" y="28073"/>
                    <a:pt x="6825" y="28111"/>
                  </a:cubicBezTo>
                  <a:cubicBezTo>
                    <a:pt x="4771" y="30736"/>
                    <a:pt x="2648" y="33475"/>
                    <a:pt x="1575" y="36739"/>
                  </a:cubicBezTo>
                  <a:cubicBezTo>
                    <a:pt x="1552" y="36807"/>
                    <a:pt x="1598" y="36876"/>
                    <a:pt x="1644" y="36898"/>
                  </a:cubicBezTo>
                  <a:lnTo>
                    <a:pt x="1689" y="36898"/>
                  </a:lnTo>
                  <a:cubicBezTo>
                    <a:pt x="1735" y="36898"/>
                    <a:pt x="1781" y="36876"/>
                    <a:pt x="1803" y="36807"/>
                  </a:cubicBezTo>
                  <a:cubicBezTo>
                    <a:pt x="2853" y="33589"/>
                    <a:pt x="4976" y="30873"/>
                    <a:pt x="7008" y="28248"/>
                  </a:cubicBezTo>
                  <a:cubicBezTo>
                    <a:pt x="7053" y="28202"/>
                    <a:pt x="7053" y="28134"/>
                    <a:pt x="6985" y="28088"/>
                  </a:cubicBezTo>
                  <a:cubicBezTo>
                    <a:pt x="6964" y="28067"/>
                    <a:pt x="6939" y="28056"/>
                    <a:pt x="6913" y="28056"/>
                  </a:cubicBezTo>
                  <a:close/>
                  <a:moveTo>
                    <a:pt x="60710" y="36593"/>
                  </a:moveTo>
                  <a:cubicBezTo>
                    <a:pt x="60661" y="36593"/>
                    <a:pt x="60618" y="36619"/>
                    <a:pt x="60601" y="36670"/>
                  </a:cubicBezTo>
                  <a:cubicBezTo>
                    <a:pt x="60487" y="36921"/>
                    <a:pt x="60579" y="37241"/>
                    <a:pt x="60784" y="37423"/>
                  </a:cubicBezTo>
                  <a:cubicBezTo>
                    <a:pt x="60906" y="37545"/>
                    <a:pt x="61088" y="37606"/>
                    <a:pt x="61271" y="37606"/>
                  </a:cubicBezTo>
                  <a:cubicBezTo>
                    <a:pt x="61362" y="37606"/>
                    <a:pt x="61453" y="37591"/>
                    <a:pt x="61537" y="37560"/>
                  </a:cubicBezTo>
                  <a:cubicBezTo>
                    <a:pt x="61628" y="37515"/>
                    <a:pt x="61720" y="37446"/>
                    <a:pt x="61811" y="37355"/>
                  </a:cubicBezTo>
                  <a:cubicBezTo>
                    <a:pt x="61834" y="37469"/>
                    <a:pt x="61880" y="37560"/>
                    <a:pt x="61971" y="37652"/>
                  </a:cubicBezTo>
                  <a:cubicBezTo>
                    <a:pt x="62085" y="37720"/>
                    <a:pt x="62199" y="37766"/>
                    <a:pt x="62336" y="37766"/>
                  </a:cubicBezTo>
                  <a:cubicBezTo>
                    <a:pt x="62519" y="37766"/>
                    <a:pt x="62678" y="37697"/>
                    <a:pt x="62815" y="37606"/>
                  </a:cubicBezTo>
                  <a:cubicBezTo>
                    <a:pt x="63044" y="37446"/>
                    <a:pt x="63158" y="37218"/>
                    <a:pt x="63135" y="37013"/>
                  </a:cubicBezTo>
                  <a:cubicBezTo>
                    <a:pt x="63135" y="36944"/>
                    <a:pt x="63066" y="36898"/>
                    <a:pt x="62998" y="36898"/>
                  </a:cubicBezTo>
                  <a:cubicBezTo>
                    <a:pt x="62930" y="36898"/>
                    <a:pt x="62884" y="36967"/>
                    <a:pt x="62884" y="37035"/>
                  </a:cubicBezTo>
                  <a:cubicBezTo>
                    <a:pt x="62907" y="37172"/>
                    <a:pt x="62793" y="37309"/>
                    <a:pt x="62678" y="37401"/>
                  </a:cubicBezTo>
                  <a:cubicBezTo>
                    <a:pt x="62582" y="37470"/>
                    <a:pt x="62451" y="37522"/>
                    <a:pt x="62333" y="37522"/>
                  </a:cubicBezTo>
                  <a:cubicBezTo>
                    <a:pt x="62256" y="37522"/>
                    <a:pt x="62185" y="37500"/>
                    <a:pt x="62131" y="37446"/>
                  </a:cubicBezTo>
                  <a:cubicBezTo>
                    <a:pt x="62017" y="37355"/>
                    <a:pt x="61994" y="37127"/>
                    <a:pt x="61994" y="36921"/>
                  </a:cubicBezTo>
                  <a:cubicBezTo>
                    <a:pt x="61994" y="36853"/>
                    <a:pt x="61948" y="36807"/>
                    <a:pt x="61880" y="36807"/>
                  </a:cubicBezTo>
                  <a:cubicBezTo>
                    <a:pt x="61811" y="36807"/>
                    <a:pt x="61765" y="36853"/>
                    <a:pt x="61743" y="36898"/>
                  </a:cubicBezTo>
                  <a:cubicBezTo>
                    <a:pt x="61720" y="37081"/>
                    <a:pt x="61606" y="37264"/>
                    <a:pt x="61446" y="37332"/>
                  </a:cubicBezTo>
                  <a:cubicBezTo>
                    <a:pt x="61395" y="37354"/>
                    <a:pt x="61339" y="37364"/>
                    <a:pt x="61282" y="37364"/>
                  </a:cubicBezTo>
                  <a:cubicBezTo>
                    <a:pt x="61161" y="37364"/>
                    <a:pt x="61037" y="37318"/>
                    <a:pt x="60944" y="37241"/>
                  </a:cubicBezTo>
                  <a:cubicBezTo>
                    <a:pt x="60807" y="37127"/>
                    <a:pt x="60761" y="36921"/>
                    <a:pt x="60830" y="36761"/>
                  </a:cubicBezTo>
                  <a:cubicBezTo>
                    <a:pt x="60852" y="36693"/>
                    <a:pt x="60830" y="36625"/>
                    <a:pt x="60761" y="36602"/>
                  </a:cubicBezTo>
                  <a:cubicBezTo>
                    <a:pt x="60744" y="36596"/>
                    <a:pt x="60727" y="36593"/>
                    <a:pt x="60710" y="36593"/>
                  </a:cubicBezTo>
                  <a:close/>
                  <a:moveTo>
                    <a:pt x="1182" y="37986"/>
                  </a:moveTo>
                  <a:cubicBezTo>
                    <a:pt x="1133" y="37986"/>
                    <a:pt x="1090" y="38011"/>
                    <a:pt x="1073" y="38063"/>
                  </a:cubicBezTo>
                  <a:cubicBezTo>
                    <a:pt x="388" y="39774"/>
                    <a:pt x="23" y="41669"/>
                    <a:pt x="0" y="43518"/>
                  </a:cubicBezTo>
                  <a:cubicBezTo>
                    <a:pt x="0" y="43586"/>
                    <a:pt x="69" y="43632"/>
                    <a:pt x="137" y="43632"/>
                  </a:cubicBezTo>
                  <a:cubicBezTo>
                    <a:pt x="206" y="43632"/>
                    <a:pt x="251" y="43586"/>
                    <a:pt x="251" y="43518"/>
                  </a:cubicBezTo>
                  <a:cubicBezTo>
                    <a:pt x="274" y="41692"/>
                    <a:pt x="616" y="39843"/>
                    <a:pt x="1301" y="38154"/>
                  </a:cubicBezTo>
                  <a:cubicBezTo>
                    <a:pt x="1324" y="38085"/>
                    <a:pt x="1301" y="38017"/>
                    <a:pt x="1233" y="37994"/>
                  </a:cubicBezTo>
                  <a:cubicBezTo>
                    <a:pt x="1216" y="37988"/>
                    <a:pt x="1198" y="37986"/>
                    <a:pt x="1182" y="37986"/>
                  </a:cubicBezTo>
                  <a:close/>
                  <a:moveTo>
                    <a:pt x="57429" y="45549"/>
                  </a:moveTo>
                  <a:cubicBezTo>
                    <a:pt x="57132" y="45549"/>
                    <a:pt x="56835" y="45595"/>
                    <a:pt x="56538" y="45663"/>
                  </a:cubicBezTo>
                  <a:cubicBezTo>
                    <a:pt x="56242" y="45732"/>
                    <a:pt x="55991" y="45823"/>
                    <a:pt x="55740" y="45960"/>
                  </a:cubicBezTo>
                  <a:cubicBezTo>
                    <a:pt x="55671" y="46006"/>
                    <a:pt x="55648" y="46074"/>
                    <a:pt x="55694" y="46143"/>
                  </a:cubicBezTo>
                  <a:cubicBezTo>
                    <a:pt x="55711" y="46176"/>
                    <a:pt x="55764" y="46197"/>
                    <a:pt x="55809" y="46197"/>
                  </a:cubicBezTo>
                  <a:cubicBezTo>
                    <a:pt x="55826" y="46197"/>
                    <a:pt x="55841" y="46194"/>
                    <a:pt x="55854" y="46188"/>
                  </a:cubicBezTo>
                  <a:cubicBezTo>
                    <a:pt x="56082" y="46051"/>
                    <a:pt x="56333" y="45960"/>
                    <a:pt x="56607" y="45892"/>
                  </a:cubicBezTo>
                  <a:cubicBezTo>
                    <a:pt x="56881" y="45823"/>
                    <a:pt x="57155" y="45800"/>
                    <a:pt x="57429" y="45800"/>
                  </a:cubicBezTo>
                  <a:cubicBezTo>
                    <a:pt x="57862" y="45800"/>
                    <a:pt x="58296" y="45892"/>
                    <a:pt x="58661" y="46074"/>
                  </a:cubicBezTo>
                  <a:cubicBezTo>
                    <a:pt x="58935" y="46188"/>
                    <a:pt x="59186" y="46348"/>
                    <a:pt x="59414" y="46531"/>
                  </a:cubicBezTo>
                  <a:cubicBezTo>
                    <a:pt x="59894" y="46919"/>
                    <a:pt x="60259" y="47467"/>
                    <a:pt x="60442" y="48037"/>
                  </a:cubicBezTo>
                  <a:cubicBezTo>
                    <a:pt x="60464" y="48083"/>
                    <a:pt x="60487" y="48151"/>
                    <a:pt x="60487" y="48197"/>
                  </a:cubicBezTo>
                  <a:cubicBezTo>
                    <a:pt x="60556" y="48448"/>
                    <a:pt x="60556" y="48631"/>
                    <a:pt x="60510" y="48790"/>
                  </a:cubicBezTo>
                  <a:cubicBezTo>
                    <a:pt x="60464" y="48950"/>
                    <a:pt x="60305" y="49110"/>
                    <a:pt x="60145" y="49110"/>
                  </a:cubicBezTo>
                  <a:cubicBezTo>
                    <a:pt x="60076" y="49087"/>
                    <a:pt x="60031" y="49087"/>
                    <a:pt x="59985" y="49064"/>
                  </a:cubicBezTo>
                  <a:cubicBezTo>
                    <a:pt x="59871" y="48973"/>
                    <a:pt x="59757" y="48836"/>
                    <a:pt x="59666" y="48676"/>
                  </a:cubicBezTo>
                  <a:cubicBezTo>
                    <a:pt x="59643" y="48653"/>
                    <a:pt x="59620" y="48608"/>
                    <a:pt x="59597" y="48585"/>
                  </a:cubicBezTo>
                  <a:cubicBezTo>
                    <a:pt x="59323" y="48220"/>
                    <a:pt x="58958" y="47923"/>
                    <a:pt x="58524" y="47786"/>
                  </a:cubicBezTo>
                  <a:cubicBezTo>
                    <a:pt x="58512" y="47782"/>
                    <a:pt x="58499" y="47780"/>
                    <a:pt x="58487" y="47780"/>
                  </a:cubicBezTo>
                  <a:cubicBezTo>
                    <a:pt x="58432" y="47780"/>
                    <a:pt x="58383" y="47817"/>
                    <a:pt x="58364" y="47855"/>
                  </a:cubicBezTo>
                  <a:cubicBezTo>
                    <a:pt x="58342" y="47923"/>
                    <a:pt x="58387" y="47992"/>
                    <a:pt x="58433" y="48014"/>
                  </a:cubicBezTo>
                  <a:cubicBezTo>
                    <a:pt x="58821" y="48151"/>
                    <a:pt x="59163" y="48402"/>
                    <a:pt x="59392" y="48722"/>
                  </a:cubicBezTo>
                  <a:cubicBezTo>
                    <a:pt x="59414" y="48768"/>
                    <a:pt x="59437" y="48790"/>
                    <a:pt x="59460" y="48836"/>
                  </a:cubicBezTo>
                  <a:cubicBezTo>
                    <a:pt x="59551" y="48973"/>
                    <a:pt x="59666" y="49110"/>
                    <a:pt x="59802" y="49224"/>
                  </a:cubicBezTo>
                  <a:cubicBezTo>
                    <a:pt x="59848" y="49475"/>
                    <a:pt x="59894" y="49726"/>
                    <a:pt x="59734" y="49886"/>
                  </a:cubicBezTo>
                  <a:cubicBezTo>
                    <a:pt x="59664" y="49956"/>
                    <a:pt x="59568" y="49986"/>
                    <a:pt x="59496" y="49986"/>
                  </a:cubicBezTo>
                  <a:cubicBezTo>
                    <a:pt x="59473" y="49986"/>
                    <a:pt x="59453" y="49983"/>
                    <a:pt x="59437" y="49977"/>
                  </a:cubicBezTo>
                  <a:cubicBezTo>
                    <a:pt x="59323" y="49977"/>
                    <a:pt x="59232" y="49932"/>
                    <a:pt x="59141" y="49886"/>
                  </a:cubicBezTo>
                  <a:cubicBezTo>
                    <a:pt x="58981" y="49795"/>
                    <a:pt x="58867" y="49658"/>
                    <a:pt x="58753" y="49544"/>
                  </a:cubicBezTo>
                  <a:cubicBezTo>
                    <a:pt x="58684" y="49475"/>
                    <a:pt x="58616" y="49407"/>
                    <a:pt x="58547" y="49338"/>
                  </a:cubicBezTo>
                  <a:cubicBezTo>
                    <a:pt x="58312" y="49103"/>
                    <a:pt x="58061" y="48986"/>
                    <a:pt x="57821" y="48986"/>
                  </a:cubicBezTo>
                  <a:cubicBezTo>
                    <a:pt x="57781" y="48986"/>
                    <a:pt x="57742" y="48989"/>
                    <a:pt x="57703" y="48996"/>
                  </a:cubicBezTo>
                  <a:cubicBezTo>
                    <a:pt x="57634" y="49019"/>
                    <a:pt x="57588" y="49087"/>
                    <a:pt x="57611" y="49156"/>
                  </a:cubicBezTo>
                  <a:cubicBezTo>
                    <a:pt x="57630" y="49212"/>
                    <a:pt x="57664" y="49253"/>
                    <a:pt x="57714" y="49253"/>
                  </a:cubicBezTo>
                  <a:cubicBezTo>
                    <a:pt x="57725" y="49253"/>
                    <a:pt x="57736" y="49251"/>
                    <a:pt x="57748" y="49247"/>
                  </a:cubicBezTo>
                  <a:cubicBezTo>
                    <a:pt x="57777" y="49242"/>
                    <a:pt x="57806" y="49240"/>
                    <a:pt x="57834" y="49240"/>
                  </a:cubicBezTo>
                  <a:cubicBezTo>
                    <a:pt x="58070" y="49240"/>
                    <a:pt x="58265" y="49398"/>
                    <a:pt x="58387" y="49521"/>
                  </a:cubicBezTo>
                  <a:cubicBezTo>
                    <a:pt x="58456" y="49566"/>
                    <a:pt x="58501" y="49635"/>
                    <a:pt x="58570" y="49703"/>
                  </a:cubicBezTo>
                  <a:cubicBezTo>
                    <a:pt x="58707" y="49840"/>
                    <a:pt x="58821" y="50000"/>
                    <a:pt x="59004" y="50091"/>
                  </a:cubicBezTo>
                  <a:cubicBezTo>
                    <a:pt x="59118" y="50183"/>
                    <a:pt x="59277" y="50228"/>
                    <a:pt x="59414" y="50228"/>
                  </a:cubicBezTo>
                  <a:lnTo>
                    <a:pt x="59483" y="50228"/>
                  </a:lnTo>
                  <a:cubicBezTo>
                    <a:pt x="59666" y="50228"/>
                    <a:pt x="59802" y="50183"/>
                    <a:pt x="59917" y="50046"/>
                  </a:cubicBezTo>
                  <a:cubicBezTo>
                    <a:pt x="60099" y="49863"/>
                    <a:pt x="60122" y="49612"/>
                    <a:pt x="60076" y="49338"/>
                  </a:cubicBezTo>
                  <a:cubicBezTo>
                    <a:pt x="60099" y="49338"/>
                    <a:pt x="60099" y="49338"/>
                    <a:pt x="60122" y="49361"/>
                  </a:cubicBezTo>
                  <a:lnTo>
                    <a:pt x="60145" y="49361"/>
                  </a:lnTo>
                  <a:cubicBezTo>
                    <a:pt x="60442" y="49361"/>
                    <a:pt x="60670" y="49110"/>
                    <a:pt x="60761" y="48882"/>
                  </a:cubicBezTo>
                  <a:cubicBezTo>
                    <a:pt x="60830" y="48608"/>
                    <a:pt x="60784" y="48334"/>
                    <a:pt x="60738" y="48128"/>
                  </a:cubicBezTo>
                  <a:cubicBezTo>
                    <a:pt x="60715" y="48083"/>
                    <a:pt x="60693" y="48014"/>
                    <a:pt x="60693" y="47969"/>
                  </a:cubicBezTo>
                  <a:cubicBezTo>
                    <a:pt x="60487" y="47330"/>
                    <a:pt x="60076" y="46759"/>
                    <a:pt x="59574" y="46325"/>
                  </a:cubicBezTo>
                  <a:cubicBezTo>
                    <a:pt x="59323" y="46143"/>
                    <a:pt x="59049" y="45960"/>
                    <a:pt x="58753" y="45846"/>
                  </a:cubicBezTo>
                  <a:cubicBezTo>
                    <a:pt x="58364" y="45663"/>
                    <a:pt x="57885" y="45572"/>
                    <a:pt x="57429" y="45549"/>
                  </a:cubicBezTo>
                  <a:close/>
                  <a:moveTo>
                    <a:pt x="49851" y="54063"/>
                  </a:moveTo>
                  <a:cubicBezTo>
                    <a:pt x="50079" y="54063"/>
                    <a:pt x="50307" y="54223"/>
                    <a:pt x="50376" y="54428"/>
                  </a:cubicBezTo>
                  <a:cubicBezTo>
                    <a:pt x="50421" y="54588"/>
                    <a:pt x="50376" y="54748"/>
                    <a:pt x="50284" y="54885"/>
                  </a:cubicBezTo>
                  <a:cubicBezTo>
                    <a:pt x="50239" y="54999"/>
                    <a:pt x="50147" y="55045"/>
                    <a:pt x="50056" y="55067"/>
                  </a:cubicBezTo>
                  <a:cubicBezTo>
                    <a:pt x="49990" y="55073"/>
                    <a:pt x="49920" y="55078"/>
                    <a:pt x="49850" y="55078"/>
                  </a:cubicBezTo>
                  <a:cubicBezTo>
                    <a:pt x="49652" y="55078"/>
                    <a:pt x="49456" y="55042"/>
                    <a:pt x="49371" y="54908"/>
                  </a:cubicBezTo>
                  <a:cubicBezTo>
                    <a:pt x="49326" y="54862"/>
                    <a:pt x="49303" y="54793"/>
                    <a:pt x="49303" y="54702"/>
                  </a:cubicBezTo>
                  <a:cubicBezTo>
                    <a:pt x="49280" y="54428"/>
                    <a:pt x="49463" y="54154"/>
                    <a:pt x="49737" y="54086"/>
                  </a:cubicBezTo>
                  <a:cubicBezTo>
                    <a:pt x="49759" y="54086"/>
                    <a:pt x="49805" y="54063"/>
                    <a:pt x="49851" y="54063"/>
                  </a:cubicBezTo>
                  <a:close/>
                  <a:moveTo>
                    <a:pt x="49833" y="53816"/>
                  </a:moveTo>
                  <a:cubicBezTo>
                    <a:pt x="49777" y="53816"/>
                    <a:pt x="49722" y="53822"/>
                    <a:pt x="49668" y="53835"/>
                  </a:cubicBezTo>
                  <a:cubicBezTo>
                    <a:pt x="49280" y="53949"/>
                    <a:pt x="49006" y="54314"/>
                    <a:pt x="49052" y="54725"/>
                  </a:cubicBezTo>
                  <a:cubicBezTo>
                    <a:pt x="49052" y="54862"/>
                    <a:pt x="49097" y="54976"/>
                    <a:pt x="49166" y="55067"/>
                  </a:cubicBezTo>
                  <a:cubicBezTo>
                    <a:pt x="49303" y="55273"/>
                    <a:pt x="49554" y="55318"/>
                    <a:pt x="49805" y="55318"/>
                  </a:cubicBezTo>
                  <a:cubicBezTo>
                    <a:pt x="49896" y="55318"/>
                    <a:pt x="50010" y="55318"/>
                    <a:pt x="50102" y="55296"/>
                  </a:cubicBezTo>
                  <a:cubicBezTo>
                    <a:pt x="50261" y="55296"/>
                    <a:pt x="50398" y="55181"/>
                    <a:pt x="50513" y="55022"/>
                  </a:cubicBezTo>
                  <a:cubicBezTo>
                    <a:pt x="50627" y="54839"/>
                    <a:pt x="50672" y="54588"/>
                    <a:pt x="50604" y="54360"/>
                  </a:cubicBezTo>
                  <a:cubicBezTo>
                    <a:pt x="50506" y="54046"/>
                    <a:pt x="50171" y="53816"/>
                    <a:pt x="49833" y="53816"/>
                  </a:cubicBezTo>
                  <a:close/>
                  <a:moveTo>
                    <a:pt x="18900" y="39318"/>
                  </a:moveTo>
                  <a:cubicBezTo>
                    <a:pt x="18831" y="39341"/>
                    <a:pt x="18785" y="39409"/>
                    <a:pt x="18808" y="39478"/>
                  </a:cubicBezTo>
                  <a:cubicBezTo>
                    <a:pt x="19470" y="42605"/>
                    <a:pt x="21912" y="45435"/>
                    <a:pt x="25336" y="47079"/>
                  </a:cubicBezTo>
                  <a:cubicBezTo>
                    <a:pt x="26135" y="47467"/>
                    <a:pt x="27025" y="47786"/>
                    <a:pt x="27938" y="48060"/>
                  </a:cubicBezTo>
                  <a:cubicBezTo>
                    <a:pt x="29102" y="48402"/>
                    <a:pt x="30358" y="48653"/>
                    <a:pt x="31750" y="48813"/>
                  </a:cubicBezTo>
                  <a:cubicBezTo>
                    <a:pt x="32823" y="48950"/>
                    <a:pt x="34010" y="49041"/>
                    <a:pt x="35379" y="49087"/>
                  </a:cubicBezTo>
                  <a:cubicBezTo>
                    <a:pt x="35996" y="49110"/>
                    <a:pt x="36612" y="49110"/>
                    <a:pt x="37228" y="49110"/>
                  </a:cubicBezTo>
                  <a:cubicBezTo>
                    <a:pt x="37639" y="49110"/>
                    <a:pt x="38073" y="49110"/>
                    <a:pt x="38484" y="49087"/>
                  </a:cubicBezTo>
                  <a:cubicBezTo>
                    <a:pt x="39693" y="49064"/>
                    <a:pt x="40926" y="49019"/>
                    <a:pt x="42136" y="48905"/>
                  </a:cubicBezTo>
                  <a:cubicBezTo>
                    <a:pt x="42683" y="48859"/>
                    <a:pt x="43254" y="48813"/>
                    <a:pt x="43870" y="48745"/>
                  </a:cubicBezTo>
                  <a:cubicBezTo>
                    <a:pt x="44624" y="48676"/>
                    <a:pt x="45377" y="48562"/>
                    <a:pt x="46107" y="48471"/>
                  </a:cubicBezTo>
                  <a:cubicBezTo>
                    <a:pt x="46495" y="51598"/>
                    <a:pt x="47454" y="54725"/>
                    <a:pt x="48938" y="57510"/>
                  </a:cubicBezTo>
                  <a:cubicBezTo>
                    <a:pt x="46267" y="59792"/>
                    <a:pt x="42798" y="61618"/>
                    <a:pt x="38894" y="62759"/>
                  </a:cubicBezTo>
                  <a:cubicBezTo>
                    <a:pt x="38506" y="62851"/>
                    <a:pt x="38141" y="62965"/>
                    <a:pt x="37776" y="63056"/>
                  </a:cubicBezTo>
                  <a:cubicBezTo>
                    <a:pt x="37730" y="63056"/>
                    <a:pt x="32914" y="64152"/>
                    <a:pt x="29742" y="64289"/>
                  </a:cubicBezTo>
                  <a:cubicBezTo>
                    <a:pt x="27838" y="64371"/>
                    <a:pt x="25293" y="64387"/>
                    <a:pt x="23552" y="64387"/>
                  </a:cubicBezTo>
                  <a:cubicBezTo>
                    <a:pt x="22392" y="64387"/>
                    <a:pt x="21588" y="64380"/>
                    <a:pt x="21570" y="64380"/>
                  </a:cubicBezTo>
                  <a:cubicBezTo>
                    <a:pt x="19425" y="64312"/>
                    <a:pt x="17713" y="64083"/>
                    <a:pt x="16115" y="63718"/>
                  </a:cubicBezTo>
                  <a:cubicBezTo>
                    <a:pt x="12828" y="62965"/>
                    <a:pt x="9769" y="61344"/>
                    <a:pt x="7304" y="59085"/>
                  </a:cubicBezTo>
                  <a:cubicBezTo>
                    <a:pt x="7281" y="59062"/>
                    <a:pt x="7247" y="59050"/>
                    <a:pt x="7213" y="59050"/>
                  </a:cubicBezTo>
                  <a:cubicBezTo>
                    <a:pt x="7179" y="59050"/>
                    <a:pt x="7144" y="59062"/>
                    <a:pt x="7122" y="59085"/>
                  </a:cubicBezTo>
                  <a:cubicBezTo>
                    <a:pt x="7076" y="59153"/>
                    <a:pt x="7076" y="59222"/>
                    <a:pt x="7144" y="59267"/>
                  </a:cubicBezTo>
                  <a:cubicBezTo>
                    <a:pt x="9632" y="61573"/>
                    <a:pt x="12714" y="63193"/>
                    <a:pt x="16069" y="63969"/>
                  </a:cubicBezTo>
                  <a:cubicBezTo>
                    <a:pt x="17667" y="64334"/>
                    <a:pt x="19402" y="64540"/>
                    <a:pt x="21570" y="64631"/>
                  </a:cubicBezTo>
                  <a:lnTo>
                    <a:pt x="23077" y="64631"/>
                  </a:lnTo>
                  <a:cubicBezTo>
                    <a:pt x="24811" y="64631"/>
                    <a:pt x="27664" y="64631"/>
                    <a:pt x="29764" y="64540"/>
                  </a:cubicBezTo>
                  <a:cubicBezTo>
                    <a:pt x="32960" y="64380"/>
                    <a:pt x="37776" y="63307"/>
                    <a:pt x="37845" y="63307"/>
                  </a:cubicBezTo>
                  <a:cubicBezTo>
                    <a:pt x="38210" y="63193"/>
                    <a:pt x="38575" y="63102"/>
                    <a:pt x="38963" y="62988"/>
                  </a:cubicBezTo>
                  <a:cubicBezTo>
                    <a:pt x="42957" y="61824"/>
                    <a:pt x="46472" y="59975"/>
                    <a:pt x="49166" y="57624"/>
                  </a:cubicBezTo>
                  <a:cubicBezTo>
                    <a:pt x="49645" y="57213"/>
                    <a:pt x="50125" y="56779"/>
                    <a:pt x="50558" y="56323"/>
                  </a:cubicBezTo>
                  <a:cubicBezTo>
                    <a:pt x="50604" y="56254"/>
                    <a:pt x="50604" y="56186"/>
                    <a:pt x="50558" y="56140"/>
                  </a:cubicBezTo>
                  <a:cubicBezTo>
                    <a:pt x="50524" y="56117"/>
                    <a:pt x="50490" y="56106"/>
                    <a:pt x="50458" y="56106"/>
                  </a:cubicBezTo>
                  <a:cubicBezTo>
                    <a:pt x="50427" y="56106"/>
                    <a:pt x="50398" y="56117"/>
                    <a:pt x="50376" y="56140"/>
                  </a:cubicBezTo>
                  <a:cubicBezTo>
                    <a:pt x="49988" y="56551"/>
                    <a:pt x="49554" y="56962"/>
                    <a:pt x="49120" y="57350"/>
                  </a:cubicBezTo>
                  <a:cubicBezTo>
                    <a:pt x="47682" y="54588"/>
                    <a:pt x="46724" y="51507"/>
                    <a:pt x="46358" y="48425"/>
                  </a:cubicBezTo>
                  <a:cubicBezTo>
                    <a:pt x="47659" y="48220"/>
                    <a:pt x="48960" y="47992"/>
                    <a:pt x="50239" y="47718"/>
                  </a:cubicBezTo>
                  <a:cubicBezTo>
                    <a:pt x="50307" y="47695"/>
                    <a:pt x="50330" y="47626"/>
                    <a:pt x="50330" y="47558"/>
                  </a:cubicBezTo>
                  <a:cubicBezTo>
                    <a:pt x="50307" y="47512"/>
                    <a:pt x="50239" y="47467"/>
                    <a:pt x="50170" y="47467"/>
                  </a:cubicBezTo>
                  <a:cubicBezTo>
                    <a:pt x="48869" y="47763"/>
                    <a:pt x="47545" y="47992"/>
                    <a:pt x="46199" y="48197"/>
                  </a:cubicBezTo>
                  <a:cubicBezTo>
                    <a:pt x="45423" y="48311"/>
                    <a:pt x="44624" y="48425"/>
                    <a:pt x="43848" y="48494"/>
                  </a:cubicBezTo>
                  <a:cubicBezTo>
                    <a:pt x="43231" y="48562"/>
                    <a:pt x="42661" y="48631"/>
                    <a:pt x="42113" y="48653"/>
                  </a:cubicBezTo>
                  <a:cubicBezTo>
                    <a:pt x="40903" y="48768"/>
                    <a:pt x="39693" y="48813"/>
                    <a:pt x="38484" y="48859"/>
                  </a:cubicBezTo>
                  <a:cubicBezTo>
                    <a:pt x="37456" y="48859"/>
                    <a:pt x="36407" y="48859"/>
                    <a:pt x="35379" y="48836"/>
                  </a:cubicBezTo>
                  <a:cubicBezTo>
                    <a:pt x="34033" y="48790"/>
                    <a:pt x="32846" y="48699"/>
                    <a:pt x="31773" y="48585"/>
                  </a:cubicBezTo>
                  <a:cubicBezTo>
                    <a:pt x="30381" y="48402"/>
                    <a:pt x="29171" y="48151"/>
                    <a:pt x="28007" y="47832"/>
                  </a:cubicBezTo>
                  <a:cubicBezTo>
                    <a:pt x="27094" y="47558"/>
                    <a:pt x="26226" y="47238"/>
                    <a:pt x="25450" y="46850"/>
                  </a:cubicBezTo>
                  <a:cubicBezTo>
                    <a:pt x="22095" y="45252"/>
                    <a:pt x="19698" y="42468"/>
                    <a:pt x="19036" y="39432"/>
                  </a:cubicBezTo>
                  <a:cubicBezTo>
                    <a:pt x="19036" y="39364"/>
                    <a:pt x="18968" y="39318"/>
                    <a:pt x="18900" y="39318"/>
                  </a:cubicBezTo>
                  <a:close/>
                  <a:moveTo>
                    <a:pt x="40367" y="90479"/>
                  </a:moveTo>
                  <a:cubicBezTo>
                    <a:pt x="40331" y="90479"/>
                    <a:pt x="40293" y="90494"/>
                    <a:pt x="40264" y="90538"/>
                  </a:cubicBezTo>
                  <a:cubicBezTo>
                    <a:pt x="36726" y="95742"/>
                    <a:pt x="31887" y="99942"/>
                    <a:pt x="26226" y="102681"/>
                  </a:cubicBezTo>
                  <a:cubicBezTo>
                    <a:pt x="26158" y="102704"/>
                    <a:pt x="26135" y="102772"/>
                    <a:pt x="26158" y="102841"/>
                  </a:cubicBezTo>
                  <a:cubicBezTo>
                    <a:pt x="26181" y="102886"/>
                    <a:pt x="26226" y="102909"/>
                    <a:pt x="26272" y="102909"/>
                  </a:cubicBezTo>
                  <a:lnTo>
                    <a:pt x="26341" y="102909"/>
                  </a:lnTo>
                  <a:cubicBezTo>
                    <a:pt x="32024" y="100147"/>
                    <a:pt x="36909" y="95902"/>
                    <a:pt x="40469" y="90675"/>
                  </a:cubicBezTo>
                  <a:cubicBezTo>
                    <a:pt x="40515" y="90629"/>
                    <a:pt x="40492" y="90538"/>
                    <a:pt x="40424" y="90492"/>
                  </a:cubicBezTo>
                  <a:cubicBezTo>
                    <a:pt x="40407" y="90484"/>
                    <a:pt x="40387" y="90479"/>
                    <a:pt x="40367" y="90479"/>
                  </a:cubicBezTo>
                  <a:close/>
                  <a:moveTo>
                    <a:pt x="22749" y="105191"/>
                  </a:moveTo>
                  <a:cubicBezTo>
                    <a:pt x="22727" y="105191"/>
                    <a:pt x="22705" y="105198"/>
                    <a:pt x="22689" y="105214"/>
                  </a:cubicBezTo>
                  <a:lnTo>
                    <a:pt x="18740" y="107429"/>
                  </a:lnTo>
                  <a:cubicBezTo>
                    <a:pt x="18671" y="107451"/>
                    <a:pt x="18648" y="107543"/>
                    <a:pt x="18694" y="107588"/>
                  </a:cubicBezTo>
                  <a:cubicBezTo>
                    <a:pt x="18717" y="107634"/>
                    <a:pt x="18763" y="107657"/>
                    <a:pt x="18808" y="107657"/>
                  </a:cubicBezTo>
                  <a:cubicBezTo>
                    <a:pt x="18831" y="107657"/>
                    <a:pt x="18854" y="107657"/>
                    <a:pt x="18854" y="107634"/>
                  </a:cubicBezTo>
                  <a:lnTo>
                    <a:pt x="22803" y="105420"/>
                  </a:lnTo>
                  <a:cubicBezTo>
                    <a:pt x="22871" y="105397"/>
                    <a:pt x="22894" y="105306"/>
                    <a:pt x="22848" y="105260"/>
                  </a:cubicBezTo>
                  <a:cubicBezTo>
                    <a:pt x="22834" y="105216"/>
                    <a:pt x="22790" y="105191"/>
                    <a:pt x="22749" y="105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1"/>
            <p:cNvSpPr/>
            <p:nvPr/>
          </p:nvSpPr>
          <p:spPr>
            <a:xfrm>
              <a:off x="1060436" y="2435420"/>
              <a:ext cx="545772" cy="1060052"/>
            </a:xfrm>
            <a:custGeom>
              <a:avLst/>
              <a:gdLst/>
              <a:ahLst/>
              <a:cxnLst/>
              <a:rect l="l" t="t" r="r" b="b"/>
              <a:pathLst>
                <a:path w="20225" h="39283" extrusionOk="0">
                  <a:moveTo>
                    <a:pt x="18900" y="1529"/>
                  </a:moveTo>
                  <a:cubicBezTo>
                    <a:pt x="18786" y="1712"/>
                    <a:pt x="18672" y="1895"/>
                    <a:pt x="18558" y="2077"/>
                  </a:cubicBezTo>
                  <a:cubicBezTo>
                    <a:pt x="18991" y="3378"/>
                    <a:pt x="19402" y="4748"/>
                    <a:pt x="19539" y="6140"/>
                  </a:cubicBezTo>
                  <a:cubicBezTo>
                    <a:pt x="19722" y="8035"/>
                    <a:pt x="19334" y="9792"/>
                    <a:pt x="18444" y="11025"/>
                  </a:cubicBezTo>
                  <a:cubicBezTo>
                    <a:pt x="17211" y="12759"/>
                    <a:pt x="15043" y="13627"/>
                    <a:pt x="13285" y="14312"/>
                  </a:cubicBezTo>
                  <a:lnTo>
                    <a:pt x="13468" y="14791"/>
                  </a:lnTo>
                  <a:cubicBezTo>
                    <a:pt x="15294" y="14060"/>
                    <a:pt x="17531" y="13147"/>
                    <a:pt x="18855" y="11321"/>
                  </a:cubicBezTo>
                  <a:cubicBezTo>
                    <a:pt x="19813" y="9975"/>
                    <a:pt x="20224" y="8126"/>
                    <a:pt x="20019" y="6094"/>
                  </a:cubicBezTo>
                  <a:cubicBezTo>
                    <a:pt x="19882" y="4519"/>
                    <a:pt x="19402" y="2990"/>
                    <a:pt x="18900" y="1529"/>
                  </a:cubicBezTo>
                  <a:close/>
                  <a:moveTo>
                    <a:pt x="2763" y="0"/>
                  </a:moveTo>
                  <a:cubicBezTo>
                    <a:pt x="1484" y="1621"/>
                    <a:pt x="640" y="3424"/>
                    <a:pt x="343" y="5204"/>
                  </a:cubicBezTo>
                  <a:cubicBezTo>
                    <a:pt x="1" y="7236"/>
                    <a:pt x="343" y="9244"/>
                    <a:pt x="1325" y="10865"/>
                  </a:cubicBezTo>
                  <a:cubicBezTo>
                    <a:pt x="2671" y="13079"/>
                    <a:pt x="5296" y="14608"/>
                    <a:pt x="8332" y="14951"/>
                  </a:cubicBezTo>
                  <a:lnTo>
                    <a:pt x="8378" y="14448"/>
                  </a:lnTo>
                  <a:cubicBezTo>
                    <a:pt x="5502" y="14129"/>
                    <a:pt x="3014" y="12691"/>
                    <a:pt x="1758" y="10591"/>
                  </a:cubicBezTo>
                  <a:cubicBezTo>
                    <a:pt x="845" y="9107"/>
                    <a:pt x="526" y="7167"/>
                    <a:pt x="823" y="5296"/>
                  </a:cubicBezTo>
                  <a:cubicBezTo>
                    <a:pt x="1119" y="3584"/>
                    <a:pt x="1918" y="1849"/>
                    <a:pt x="3151" y="320"/>
                  </a:cubicBezTo>
                  <a:lnTo>
                    <a:pt x="2763" y="0"/>
                  </a:lnTo>
                  <a:close/>
                  <a:moveTo>
                    <a:pt x="10478" y="16891"/>
                  </a:moveTo>
                  <a:cubicBezTo>
                    <a:pt x="10478" y="17941"/>
                    <a:pt x="9930" y="18899"/>
                    <a:pt x="9336" y="19790"/>
                  </a:cubicBezTo>
                  <a:cubicBezTo>
                    <a:pt x="8720" y="20680"/>
                    <a:pt x="8013" y="21593"/>
                    <a:pt x="7351" y="22460"/>
                  </a:cubicBezTo>
                  <a:cubicBezTo>
                    <a:pt x="5730" y="24514"/>
                    <a:pt x="4087" y="26660"/>
                    <a:pt x="3288" y="29194"/>
                  </a:cubicBezTo>
                  <a:cubicBezTo>
                    <a:pt x="2215" y="32572"/>
                    <a:pt x="2877" y="36361"/>
                    <a:pt x="4908" y="39237"/>
                  </a:cubicBezTo>
                  <a:lnTo>
                    <a:pt x="5570" y="39282"/>
                  </a:lnTo>
                  <a:cubicBezTo>
                    <a:pt x="3425" y="36498"/>
                    <a:pt x="2694" y="32709"/>
                    <a:pt x="3744" y="29353"/>
                  </a:cubicBezTo>
                  <a:cubicBezTo>
                    <a:pt x="4520" y="26888"/>
                    <a:pt x="6164" y="24788"/>
                    <a:pt x="7739" y="22757"/>
                  </a:cubicBezTo>
                  <a:cubicBezTo>
                    <a:pt x="8423" y="21890"/>
                    <a:pt x="9108" y="20976"/>
                    <a:pt x="9747" y="20063"/>
                  </a:cubicBezTo>
                  <a:cubicBezTo>
                    <a:pt x="10364" y="19150"/>
                    <a:pt x="10980" y="18078"/>
                    <a:pt x="10957" y="168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1"/>
            <p:cNvSpPr/>
            <p:nvPr/>
          </p:nvSpPr>
          <p:spPr>
            <a:xfrm>
              <a:off x="1262473" y="2809243"/>
              <a:ext cx="174944" cy="91236"/>
            </a:xfrm>
            <a:custGeom>
              <a:avLst/>
              <a:gdLst/>
              <a:ahLst/>
              <a:cxnLst/>
              <a:rect l="l" t="t" r="r" b="b"/>
              <a:pathLst>
                <a:path w="6483" h="3381" extrusionOk="0">
                  <a:moveTo>
                    <a:pt x="542" y="0"/>
                  </a:moveTo>
                  <a:cubicBezTo>
                    <a:pt x="447" y="0"/>
                    <a:pt x="325" y="51"/>
                    <a:pt x="252" y="139"/>
                  </a:cubicBezTo>
                  <a:cubicBezTo>
                    <a:pt x="115" y="276"/>
                    <a:pt x="92" y="459"/>
                    <a:pt x="69" y="641"/>
                  </a:cubicBezTo>
                  <a:cubicBezTo>
                    <a:pt x="23" y="961"/>
                    <a:pt x="1" y="1349"/>
                    <a:pt x="252" y="1554"/>
                  </a:cubicBezTo>
                  <a:cubicBezTo>
                    <a:pt x="366" y="1645"/>
                    <a:pt x="526" y="1668"/>
                    <a:pt x="662" y="1691"/>
                  </a:cubicBezTo>
                  <a:lnTo>
                    <a:pt x="2694" y="2033"/>
                  </a:lnTo>
                  <a:cubicBezTo>
                    <a:pt x="2671" y="2399"/>
                    <a:pt x="2625" y="2764"/>
                    <a:pt x="2603" y="3129"/>
                  </a:cubicBezTo>
                  <a:cubicBezTo>
                    <a:pt x="2580" y="3175"/>
                    <a:pt x="2580" y="3266"/>
                    <a:pt x="2625" y="3312"/>
                  </a:cubicBezTo>
                  <a:cubicBezTo>
                    <a:pt x="2671" y="3380"/>
                    <a:pt x="2762" y="3380"/>
                    <a:pt x="2854" y="3380"/>
                  </a:cubicBezTo>
                  <a:cubicBezTo>
                    <a:pt x="3036" y="3357"/>
                    <a:pt x="3219" y="3357"/>
                    <a:pt x="3424" y="3335"/>
                  </a:cubicBezTo>
                  <a:cubicBezTo>
                    <a:pt x="3561" y="3335"/>
                    <a:pt x="3721" y="3312"/>
                    <a:pt x="3835" y="3243"/>
                  </a:cubicBezTo>
                  <a:cubicBezTo>
                    <a:pt x="4155" y="3038"/>
                    <a:pt x="4063" y="2558"/>
                    <a:pt x="4200" y="2239"/>
                  </a:cubicBezTo>
                  <a:cubicBezTo>
                    <a:pt x="4315" y="1919"/>
                    <a:pt x="4588" y="1737"/>
                    <a:pt x="4885" y="1623"/>
                  </a:cubicBezTo>
                  <a:cubicBezTo>
                    <a:pt x="5205" y="1508"/>
                    <a:pt x="5524" y="1486"/>
                    <a:pt x="5844" y="1417"/>
                  </a:cubicBezTo>
                  <a:cubicBezTo>
                    <a:pt x="6049" y="1372"/>
                    <a:pt x="6255" y="1303"/>
                    <a:pt x="6369" y="1143"/>
                  </a:cubicBezTo>
                  <a:cubicBezTo>
                    <a:pt x="6483" y="984"/>
                    <a:pt x="6483" y="778"/>
                    <a:pt x="6460" y="595"/>
                  </a:cubicBezTo>
                  <a:cubicBezTo>
                    <a:pt x="6460" y="413"/>
                    <a:pt x="6437" y="207"/>
                    <a:pt x="6278" y="139"/>
                  </a:cubicBezTo>
                  <a:cubicBezTo>
                    <a:pt x="6232" y="116"/>
                    <a:pt x="6180" y="110"/>
                    <a:pt x="6126" y="110"/>
                  </a:cubicBezTo>
                  <a:cubicBezTo>
                    <a:pt x="6072" y="110"/>
                    <a:pt x="6015" y="116"/>
                    <a:pt x="5958" y="116"/>
                  </a:cubicBezTo>
                  <a:cubicBezTo>
                    <a:pt x="5134" y="277"/>
                    <a:pt x="4300" y="357"/>
                    <a:pt x="3468" y="357"/>
                  </a:cubicBezTo>
                  <a:cubicBezTo>
                    <a:pt x="2525" y="357"/>
                    <a:pt x="1584" y="254"/>
                    <a:pt x="662" y="48"/>
                  </a:cubicBezTo>
                  <a:cubicBezTo>
                    <a:pt x="638" y="15"/>
                    <a:pt x="594"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1"/>
            <p:cNvSpPr/>
            <p:nvPr/>
          </p:nvSpPr>
          <p:spPr>
            <a:xfrm>
              <a:off x="1121422" y="2414102"/>
              <a:ext cx="51757" cy="44525"/>
            </a:xfrm>
            <a:custGeom>
              <a:avLst/>
              <a:gdLst/>
              <a:ahLst/>
              <a:cxnLst/>
              <a:rect l="l" t="t" r="r" b="b"/>
              <a:pathLst>
                <a:path w="1918" h="1650" extrusionOk="0">
                  <a:moveTo>
                    <a:pt x="975" y="0"/>
                  </a:moveTo>
                  <a:cubicBezTo>
                    <a:pt x="752" y="0"/>
                    <a:pt x="526" y="73"/>
                    <a:pt x="343" y="219"/>
                  </a:cubicBezTo>
                  <a:cubicBezTo>
                    <a:pt x="183" y="334"/>
                    <a:pt x="46" y="516"/>
                    <a:pt x="23" y="722"/>
                  </a:cubicBezTo>
                  <a:cubicBezTo>
                    <a:pt x="1" y="1064"/>
                    <a:pt x="297" y="1338"/>
                    <a:pt x="571" y="1566"/>
                  </a:cubicBezTo>
                  <a:cubicBezTo>
                    <a:pt x="647" y="1621"/>
                    <a:pt x="759" y="1649"/>
                    <a:pt x="886" y="1649"/>
                  </a:cubicBezTo>
                  <a:cubicBezTo>
                    <a:pt x="1181" y="1649"/>
                    <a:pt x="1553" y="1497"/>
                    <a:pt x="1712" y="1178"/>
                  </a:cubicBezTo>
                  <a:cubicBezTo>
                    <a:pt x="1918" y="744"/>
                    <a:pt x="1621" y="128"/>
                    <a:pt x="1142" y="14"/>
                  </a:cubicBezTo>
                  <a:cubicBezTo>
                    <a:pt x="1087" y="5"/>
                    <a:pt x="1031" y="0"/>
                    <a:pt x="9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1"/>
            <p:cNvSpPr/>
            <p:nvPr/>
          </p:nvSpPr>
          <p:spPr>
            <a:xfrm>
              <a:off x="1671458" y="3105538"/>
              <a:ext cx="505726" cy="83195"/>
            </a:xfrm>
            <a:custGeom>
              <a:avLst/>
              <a:gdLst/>
              <a:ahLst/>
              <a:cxnLst/>
              <a:rect l="l" t="t" r="r" b="b"/>
              <a:pathLst>
                <a:path w="18741" h="3083" extrusionOk="0">
                  <a:moveTo>
                    <a:pt x="1484" y="1"/>
                  </a:moveTo>
                  <a:cubicBezTo>
                    <a:pt x="662" y="1"/>
                    <a:pt x="1" y="526"/>
                    <a:pt x="1" y="1165"/>
                  </a:cubicBezTo>
                  <a:cubicBezTo>
                    <a:pt x="1" y="1827"/>
                    <a:pt x="662" y="2352"/>
                    <a:pt x="1484" y="2352"/>
                  </a:cubicBezTo>
                  <a:cubicBezTo>
                    <a:pt x="2306" y="2352"/>
                    <a:pt x="2968" y="1827"/>
                    <a:pt x="2968" y="1165"/>
                  </a:cubicBezTo>
                  <a:cubicBezTo>
                    <a:pt x="2968" y="526"/>
                    <a:pt x="2306" y="1"/>
                    <a:pt x="1484" y="1"/>
                  </a:cubicBezTo>
                  <a:close/>
                  <a:moveTo>
                    <a:pt x="17256" y="754"/>
                  </a:moveTo>
                  <a:cubicBezTo>
                    <a:pt x="16435" y="754"/>
                    <a:pt x="15773" y="1279"/>
                    <a:pt x="15773" y="1918"/>
                  </a:cubicBezTo>
                  <a:cubicBezTo>
                    <a:pt x="15773" y="2557"/>
                    <a:pt x="16435" y="3082"/>
                    <a:pt x="17256" y="3082"/>
                  </a:cubicBezTo>
                  <a:cubicBezTo>
                    <a:pt x="18078" y="3082"/>
                    <a:pt x="18740" y="2557"/>
                    <a:pt x="18740" y="1918"/>
                  </a:cubicBezTo>
                  <a:cubicBezTo>
                    <a:pt x="18740" y="1279"/>
                    <a:pt x="18078" y="754"/>
                    <a:pt x="17256" y="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1"/>
            <p:cNvSpPr/>
            <p:nvPr/>
          </p:nvSpPr>
          <p:spPr>
            <a:xfrm>
              <a:off x="1686866" y="3120731"/>
              <a:ext cx="479847" cy="50138"/>
            </a:xfrm>
            <a:custGeom>
              <a:avLst/>
              <a:gdLst/>
              <a:ahLst/>
              <a:cxnLst/>
              <a:rect l="l" t="t" r="r" b="b"/>
              <a:pathLst>
                <a:path w="17782" h="1858" extrusionOk="0">
                  <a:moveTo>
                    <a:pt x="1137" y="0"/>
                  </a:moveTo>
                  <a:cubicBezTo>
                    <a:pt x="1121" y="0"/>
                    <a:pt x="1107" y="3"/>
                    <a:pt x="1096" y="9"/>
                  </a:cubicBezTo>
                  <a:cubicBezTo>
                    <a:pt x="731" y="191"/>
                    <a:pt x="388" y="397"/>
                    <a:pt x="69" y="648"/>
                  </a:cubicBezTo>
                  <a:cubicBezTo>
                    <a:pt x="23" y="693"/>
                    <a:pt x="0" y="762"/>
                    <a:pt x="46" y="830"/>
                  </a:cubicBezTo>
                  <a:cubicBezTo>
                    <a:pt x="69" y="853"/>
                    <a:pt x="114" y="876"/>
                    <a:pt x="160" y="876"/>
                  </a:cubicBezTo>
                  <a:cubicBezTo>
                    <a:pt x="183" y="876"/>
                    <a:pt x="206" y="853"/>
                    <a:pt x="228" y="853"/>
                  </a:cubicBezTo>
                  <a:cubicBezTo>
                    <a:pt x="525" y="602"/>
                    <a:pt x="845" y="397"/>
                    <a:pt x="1187" y="237"/>
                  </a:cubicBezTo>
                  <a:cubicBezTo>
                    <a:pt x="1256" y="214"/>
                    <a:pt x="1278" y="146"/>
                    <a:pt x="1256" y="77"/>
                  </a:cubicBezTo>
                  <a:cubicBezTo>
                    <a:pt x="1238" y="26"/>
                    <a:pt x="1183" y="0"/>
                    <a:pt x="1137" y="0"/>
                  </a:cubicBezTo>
                  <a:close/>
                  <a:moveTo>
                    <a:pt x="1738" y="282"/>
                  </a:moveTo>
                  <a:cubicBezTo>
                    <a:pt x="1715" y="282"/>
                    <a:pt x="1691" y="289"/>
                    <a:pt x="1666" y="305"/>
                  </a:cubicBezTo>
                  <a:lnTo>
                    <a:pt x="753" y="853"/>
                  </a:lnTo>
                  <a:cubicBezTo>
                    <a:pt x="685" y="876"/>
                    <a:pt x="662" y="967"/>
                    <a:pt x="708" y="1013"/>
                  </a:cubicBezTo>
                  <a:cubicBezTo>
                    <a:pt x="731" y="1059"/>
                    <a:pt x="776" y="1081"/>
                    <a:pt x="822" y="1081"/>
                  </a:cubicBezTo>
                  <a:cubicBezTo>
                    <a:pt x="845" y="1081"/>
                    <a:pt x="868" y="1081"/>
                    <a:pt x="868" y="1059"/>
                  </a:cubicBezTo>
                  <a:lnTo>
                    <a:pt x="1803" y="511"/>
                  </a:lnTo>
                  <a:cubicBezTo>
                    <a:pt x="1849" y="488"/>
                    <a:pt x="1872" y="397"/>
                    <a:pt x="1849" y="351"/>
                  </a:cubicBezTo>
                  <a:cubicBezTo>
                    <a:pt x="1820" y="307"/>
                    <a:pt x="1781" y="282"/>
                    <a:pt x="1738" y="282"/>
                  </a:cubicBezTo>
                  <a:close/>
                  <a:moveTo>
                    <a:pt x="16795" y="753"/>
                  </a:moveTo>
                  <a:cubicBezTo>
                    <a:pt x="16780" y="753"/>
                    <a:pt x="16765" y="756"/>
                    <a:pt x="16754" y="762"/>
                  </a:cubicBezTo>
                  <a:cubicBezTo>
                    <a:pt x="16412" y="944"/>
                    <a:pt x="16092" y="1196"/>
                    <a:pt x="15864" y="1492"/>
                  </a:cubicBezTo>
                  <a:cubicBezTo>
                    <a:pt x="15818" y="1538"/>
                    <a:pt x="15818" y="1629"/>
                    <a:pt x="15887" y="1675"/>
                  </a:cubicBezTo>
                  <a:cubicBezTo>
                    <a:pt x="15909" y="1698"/>
                    <a:pt x="15932" y="1698"/>
                    <a:pt x="15955" y="1698"/>
                  </a:cubicBezTo>
                  <a:cubicBezTo>
                    <a:pt x="16001" y="1698"/>
                    <a:pt x="16024" y="1675"/>
                    <a:pt x="16046" y="1652"/>
                  </a:cubicBezTo>
                  <a:cubicBezTo>
                    <a:pt x="16275" y="1378"/>
                    <a:pt x="16549" y="1150"/>
                    <a:pt x="16868" y="990"/>
                  </a:cubicBezTo>
                  <a:cubicBezTo>
                    <a:pt x="16937" y="967"/>
                    <a:pt x="16959" y="899"/>
                    <a:pt x="16914" y="830"/>
                  </a:cubicBezTo>
                  <a:cubicBezTo>
                    <a:pt x="16897" y="779"/>
                    <a:pt x="16841" y="753"/>
                    <a:pt x="16795" y="753"/>
                  </a:cubicBezTo>
                  <a:close/>
                  <a:moveTo>
                    <a:pt x="17643" y="897"/>
                  </a:moveTo>
                  <a:cubicBezTo>
                    <a:pt x="17617" y="897"/>
                    <a:pt x="17593" y="904"/>
                    <a:pt x="17576" y="922"/>
                  </a:cubicBezTo>
                  <a:cubicBezTo>
                    <a:pt x="17279" y="1150"/>
                    <a:pt x="17005" y="1401"/>
                    <a:pt x="16731" y="1652"/>
                  </a:cubicBezTo>
                  <a:cubicBezTo>
                    <a:pt x="16685" y="1698"/>
                    <a:pt x="16685" y="1789"/>
                    <a:pt x="16731" y="1835"/>
                  </a:cubicBezTo>
                  <a:cubicBezTo>
                    <a:pt x="16777" y="1857"/>
                    <a:pt x="16800" y="1857"/>
                    <a:pt x="16822" y="1857"/>
                  </a:cubicBezTo>
                  <a:cubicBezTo>
                    <a:pt x="16868" y="1857"/>
                    <a:pt x="16891" y="1857"/>
                    <a:pt x="16914" y="1835"/>
                  </a:cubicBezTo>
                  <a:cubicBezTo>
                    <a:pt x="17165" y="1584"/>
                    <a:pt x="17439" y="1355"/>
                    <a:pt x="17735" y="1127"/>
                  </a:cubicBezTo>
                  <a:cubicBezTo>
                    <a:pt x="17781" y="1081"/>
                    <a:pt x="17781" y="1013"/>
                    <a:pt x="17758" y="944"/>
                  </a:cubicBezTo>
                  <a:cubicBezTo>
                    <a:pt x="17730" y="916"/>
                    <a:pt x="17684" y="897"/>
                    <a:pt x="17643" y="8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5" name="Google Shape;875;p41"/>
          <p:cNvSpPr/>
          <p:nvPr/>
        </p:nvSpPr>
        <p:spPr>
          <a:xfrm>
            <a:off x="1013254" y="2548831"/>
            <a:ext cx="68096" cy="64973"/>
          </a:xfrm>
          <a:custGeom>
            <a:avLst/>
            <a:gdLst/>
            <a:ahLst/>
            <a:cxnLst/>
            <a:rect l="l" t="t" r="r" b="b"/>
            <a:pathLst>
              <a:path w="5319" h="5074" extrusionOk="0">
                <a:moveTo>
                  <a:pt x="3013" y="212"/>
                </a:moveTo>
                <a:cubicBezTo>
                  <a:pt x="3378" y="212"/>
                  <a:pt x="3675" y="281"/>
                  <a:pt x="3949" y="418"/>
                </a:cubicBezTo>
                <a:cubicBezTo>
                  <a:pt x="4565" y="714"/>
                  <a:pt x="5022" y="1422"/>
                  <a:pt x="5067" y="2198"/>
                </a:cubicBezTo>
                <a:cubicBezTo>
                  <a:pt x="5113" y="3020"/>
                  <a:pt x="4816" y="3773"/>
                  <a:pt x="4291" y="4184"/>
                </a:cubicBezTo>
                <a:cubicBezTo>
                  <a:pt x="3766" y="4617"/>
                  <a:pt x="3105" y="4846"/>
                  <a:pt x="2420" y="4846"/>
                </a:cubicBezTo>
                <a:cubicBezTo>
                  <a:pt x="2392" y="4847"/>
                  <a:pt x="2364" y="4847"/>
                  <a:pt x="2337" y="4847"/>
                </a:cubicBezTo>
                <a:cubicBezTo>
                  <a:pt x="1705" y="4847"/>
                  <a:pt x="1103" y="4599"/>
                  <a:pt x="754" y="4184"/>
                </a:cubicBezTo>
                <a:cubicBezTo>
                  <a:pt x="502" y="3864"/>
                  <a:pt x="343" y="3430"/>
                  <a:pt x="297" y="2905"/>
                </a:cubicBezTo>
                <a:cubicBezTo>
                  <a:pt x="229" y="2221"/>
                  <a:pt x="365" y="1604"/>
                  <a:pt x="708" y="1171"/>
                </a:cubicBezTo>
                <a:cubicBezTo>
                  <a:pt x="1027" y="783"/>
                  <a:pt x="1530" y="486"/>
                  <a:pt x="2191" y="326"/>
                </a:cubicBezTo>
                <a:cubicBezTo>
                  <a:pt x="2488" y="258"/>
                  <a:pt x="2762" y="212"/>
                  <a:pt x="3013" y="212"/>
                </a:cubicBezTo>
                <a:close/>
                <a:moveTo>
                  <a:pt x="3043" y="1"/>
                </a:moveTo>
                <a:cubicBezTo>
                  <a:pt x="2763" y="1"/>
                  <a:pt x="2463" y="42"/>
                  <a:pt x="2146" y="121"/>
                </a:cubicBezTo>
                <a:cubicBezTo>
                  <a:pt x="1415" y="303"/>
                  <a:pt x="890" y="600"/>
                  <a:pt x="548" y="1034"/>
                </a:cubicBezTo>
                <a:cubicBezTo>
                  <a:pt x="183" y="1513"/>
                  <a:pt x="0" y="2175"/>
                  <a:pt x="69" y="2928"/>
                </a:cubicBezTo>
                <a:cubicBezTo>
                  <a:pt x="137" y="3499"/>
                  <a:pt x="320" y="3978"/>
                  <a:pt x="594" y="4321"/>
                </a:cubicBezTo>
                <a:cubicBezTo>
                  <a:pt x="1005" y="4800"/>
                  <a:pt x="1667" y="5074"/>
                  <a:pt x="2397" y="5074"/>
                </a:cubicBezTo>
                <a:lnTo>
                  <a:pt x="2420" y="5074"/>
                </a:lnTo>
                <a:cubicBezTo>
                  <a:pt x="3150" y="5051"/>
                  <a:pt x="3858" y="4800"/>
                  <a:pt x="4428" y="4343"/>
                </a:cubicBezTo>
                <a:cubicBezTo>
                  <a:pt x="4999" y="3887"/>
                  <a:pt x="5319" y="3088"/>
                  <a:pt x="5273" y="2198"/>
                </a:cubicBezTo>
                <a:cubicBezTo>
                  <a:pt x="5227" y="1331"/>
                  <a:pt x="4725" y="554"/>
                  <a:pt x="4040" y="212"/>
                </a:cubicBezTo>
                <a:cubicBezTo>
                  <a:pt x="3743" y="70"/>
                  <a:pt x="3409"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1"/>
          <p:cNvSpPr/>
          <p:nvPr/>
        </p:nvSpPr>
        <p:spPr>
          <a:xfrm>
            <a:off x="4273204" y="3764006"/>
            <a:ext cx="68096" cy="64973"/>
          </a:xfrm>
          <a:custGeom>
            <a:avLst/>
            <a:gdLst/>
            <a:ahLst/>
            <a:cxnLst/>
            <a:rect l="l" t="t" r="r" b="b"/>
            <a:pathLst>
              <a:path w="5319" h="5074" extrusionOk="0">
                <a:moveTo>
                  <a:pt x="3013" y="212"/>
                </a:moveTo>
                <a:cubicBezTo>
                  <a:pt x="3378" y="212"/>
                  <a:pt x="3675" y="281"/>
                  <a:pt x="3949" y="418"/>
                </a:cubicBezTo>
                <a:cubicBezTo>
                  <a:pt x="4565" y="714"/>
                  <a:pt x="5022" y="1422"/>
                  <a:pt x="5067" y="2198"/>
                </a:cubicBezTo>
                <a:cubicBezTo>
                  <a:pt x="5113" y="3020"/>
                  <a:pt x="4816" y="3773"/>
                  <a:pt x="4291" y="4184"/>
                </a:cubicBezTo>
                <a:cubicBezTo>
                  <a:pt x="3766" y="4617"/>
                  <a:pt x="3105" y="4846"/>
                  <a:pt x="2420" y="4846"/>
                </a:cubicBezTo>
                <a:cubicBezTo>
                  <a:pt x="2392" y="4847"/>
                  <a:pt x="2364" y="4847"/>
                  <a:pt x="2337" y="4847"/>
                </a:cubicBezTo>
                <a:cubicBezTo>
                  <a:pt x="1705" y="4847"/>
                  <a:pt x="1103" y="4599"/>
                  <a:pt x="754" y="4184"/>
                </a:cubicBezTo>
                <a:cubicBezTo>
                  <a:pt x="502" y="3864"/>
                  <a:pt x="343" y="3430"/>
                  <a:pt x="297" y="2905"/>
                </a:cubicBezTo>
                <a:cubicBezTo>
                  <a:pt x="229" y="2221"/>
                  <a:pt x="365" y="1604"/>
                  <a:pt x="708" y="1171"/>
                </a:cubicBezTo>
                <a:cubicBezTo>
                  <a:pt x="1027" y="783"/>
                  <a:pt x="1530" y="486"/>
                  <a:pt x="2191" y="326"/>
                </a:cubicBezTo>
                <a:cubicBezTo>
                  <a:pt x="2488" y="258"/>
                  <a:pt x="2762" y="212"/>
                  <a:pt x="3013" y="212"/>
                </a:cubicBezTo>
                <a:close/>
                <a:moveTo>
                  <a:pt x="3043" y="1"/>
                </a:moveTo>
                <a:cubicBezTo>
                  <a:pt x="2763" y="1"/>
                  <a:pt x="2463" y="42"/>
                  <a:pt x="2146" y="121"/>
                </a:cubicBezTo>
                <a:cubicBezTo>
                  <a:pt x="1415" y="303"/>
                  <a:pt x="890" y="600"/>
                  <a:pt x="548" y="1034"/>
                </a:cubicBezTo>
                <a:cubicBezTo>
                  <a:pt x="183" y="1513"/>
                  <a:pt x="0" y="2175"/>
                  <a:pt x="69" y="2928"/>
                </a:cubicBezTo>
                <a:cubicBezTo>
                  <a:pt x="137" y="3499"/>
                  <a:pt x="320" y="3978"/>
                  <a:pt x="594" y="4321"/>
                </a:cubicBezTo>
                <a:cubicBezTo>
                  <a:pt x="1005" y="4800"/>
                  <a:pt x="1667" y="5074"/>
                  <a:pt x="2397" y="5074"/>
                </a:cubicBezTo>
                <a:lnTo>
                  <a:pt x="2420" y="5074"/>
                </a:lnTo>
                <a:cubicBezTo>
                  <a:pt x="3150" y="5051"/>
                  <a:pt x="3858" y="4800"/>
                  <a:pt x="4428" y="4343"/>
                </a:cubicBezTo>
                <a:cubicBezTo>
                  <a:pt x="4999" y="3887"/>
                  <a:pt x="5319" y="3088"/>
                  <a:pt x="5273" y="2198"/>
                </a:cubicBezTo>
                <a:cubicBezTo>
                  <a:pt x="5227" y="1331"/>
                  <a:pt x="4725" y="554"/>
                  <a:pt x="4040" y="212"/>
                </a:cubicBezTo>
                <a:cubicBezTo>
                  <a:pt x="3743" y="70"/>
                  <a:pt x="3409"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7" name="Google Shape;877;p41"/>
          <p:cNvGrpSpPr/>
          <p:nvPr/>
        </p:nvGrpSpPr>
        <p:grpSpPr>
          <a:xfrm rot="-5712340">
            <a:off x="1241962" y="1685595"/>
            <a:ext cx="199303" cy="251690"/>
            <a:chOff x="3311031" y="3025663"/>
            <a:chExt cx="308584" cy="389695"/>
          </a:xfrm>
        </p:grpSpPr>
        <p:sp>
          <p:nvSpPr>
            <p:cNvPr id="878" name="Google Shape;878;p41"/>
            <p:cNvSpPr/>
            <p:nvPr/>
          </p:nvSpPr>
          <p:spPr>
            <a:xfrm flipH="1">
              <a:off x="3311031" y="3025663"/>
              <a:ext cx="308584" cy="389695"/>
            </a:xfrm>
            <a:custGeom>
              <a:avLst/>
              <a:gdLst/>
              <a:ahLst/>
              <a:cxnLst/>
              <a:rect l="l" t="t" r="r" b="b"/>
              <a:pathLst>
                <a:path w="15408" h="19458" extrusionOk="0">
                  <a:moveTo>
                    <a:pt x="11748" y="0"/>
                  </a:moveTo>
                  <a:cubicBezTo>
                    <a:pt x="11325" y="0"/>
                    <a:pt x="10903" y="69"/>
                    <a:pt x="10501" y="209"/>
                  </a:cubicBezTo>
                  <a:cubicBezTo>
                    <a:pt x="8789" y="802"/>
                    <a:pt x="7716" y="2445"/>
                    <a:pt x="6757" y="3998"/>
                  </a:cubicBezTo>
                  <a:cubicBezTo>
                    <a:pt x="4771" y="7239"/>
                    <a:pt x="2786" y="10503"/>
                    <a:pt x="777" y="13744"/>
                  </a:cubicBezTo>
                  <a:cubicBezTo>
                    <a:pt x="1" y="15022"/>
                    <a:pt x="161" y="17008"/>
                    <a:pt x="1279" y="18263"/>
                  </a:cubicBezTo>
                  <a:cubicBezTo>
                    <a:pt x="1958" y="19027"/>
                    <a:pt x="2996" y="19458"/>
                    <a:pt x="4019" y="19458"/>
                  </a:cubicBezTo>
                  <a:cubicBezTo>
                    <a:pt x="4647" y="19458"/>
                    <a:pt x="5269" y="19295"/>
                    <a:pt x="5799" y="18948"/>
                  </a:cubicBezTo>
                  <a:cubicBezTo>
                    <a:pt x="6278" y="18629"/>
                    <a:pt x="6666" y="18218"/>
                    <a:pt x="7031" y="17761"/>
                  </a:cubicBezTo>
                  <a:cubicBezTo>
                    <a:pt x="7579" y="17099"/>
                    <a:pt x="8058" y="16392"/>
                    <a:pt x="8538" y="15661"/>
                  </a:cubicBezTo>
                  <a:cubicBezTo>
                    <a:pt x="10683" y="12443"/>
                    <a:pt x="12852" y="9225"/>
                    <a:pt x="14586" y="5755"/>
                  </a:cubicBezTo>
                  <a:cubicBezTo>
                    <a:pt x="14906" y="5116"/>
                    <a:pt x="15225" y="4431"/>
                    <a:pt x="15294" y="3701"/>
                  </a:cubicBezTo>
                  <a:cubicBezTo>
                    <a:pt x="15408" y="2537"/>
                    <a:pt x="14837" y="1327"/>
                    <a:pt x="13879" y="642"/>
                  </a:cubicBezTo>
                  <a:cubicBezTo>
                    <a:pt x="13250" y="218"/>
                    <a:pt x="12500" y="0"/>
                    <a:pt x="11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1"/>
            <p:cNvSpPr/>
            <p:nvPr/>
          </p:nvSpPr>
          <p:spPr>
            <a:xfrm flipH="1">
              <a:off x="3311033" y="3038519"/>
              <a:ext cx="285712" cy="376837"/>
            </a:xfrm>
            <a:custGeom>
              <a:avLst/>
              <a:gdLst/>
              <a:ahLst/>
              <a:cxnLst/>
              <a:rect l="l" t="t" r="r" b="b"/>
              <a:pathLst>
                <a:path w="14266" h="18816" extrusionOk="0">
                  <a:moveTo>
                    <a:pt x="12737" y="0"/>
                  </a:moveTo>
                  <a:cubicBezTo>
                    <a:pt x="12737" y="0"/>
                    <a:pt x="13262" y="2306"/>
                    <a:pt x="11641" y="4816"/>
                  </a:cubicBezTo>
                  <a:cubicBezTo>
                    <a:pt x="10020" y="7327"/>
                    <a:pt x="5181" y="15156"/>
                    <a:pt x="3903" y="16571"/>
                  </a:cubicBezTo>
                  <a:cubicBezTo>
                    <a:pt x="3155" y="17401"/>
                    <a:pt x="1970" y="17599"/>
                    <a:pt x="1100" y="17599"/>
                  </a:cubicBezTo>
                  <a:cubicBezTo>
                    <a:pt x="510" y="17599"/>
                    <a:pt x="65" y="17508"/>
                    <a:pt x="0" y="17462"/>
                  </a:cubicBezTo>
                  <a:lnTo>
                    <a:pt x="0" y="17462"/>
                  </a:lnTo>
                  <a:cubicBezTo>
                    <a:pt x="46" y="17507"/>
                    <a:pt x="91" y="17553"/>
                    <a:pt x="137" y="17621"/>
                  </a:cubicBezTo>
                  <a:cubicBezTo>
                    <a:pt x="816" y="18385"/>
                    <a:pt x="1854" y="18816"/>
                    <a:pt x="2877" y="18816"/>
                  </a:cubicBezTo>
                  <a:cubicBezTo>
                    <a:pt x="3505" y="18816"/>
                    <a:pt x="4127" y="18653"/>
                    <a:pt x="4657" y="18306"/>
                  </a:cubicBezTo>
                  <a:cubicBezTo>
                    <a:pt x="5136" y="17987"/>
                    <a:pt x="5524" y="17576"/>
                    <a:pt x="5889" y="17119"/>
                  </a:cubicBezTo>
                  <a:cubicBezTo>
                    <a:pt x="6414" y="16457"/>
                    <a:pt x="6916" y="15750"/>
                    <a:pt x="7396" y="15019"/>
                  </a:cubicBezTo>
                  <a:cubicBezTo>
                    <a:pt x="9541" y="11801"/>
                    <a:pt x="11710" y="8583"/>
                    <a:pt x="13444" y="5113"/>
                  </a:cubicBezTo>
                  <a:cubicBezTo>
                    <a:pt x="13764" y="4474"/>
                    <a:pt x="14083" y="3789"/>
                    <a:pt x="14152" y="3059"/>
                  </a:cubicBezTo>
                  <a:cubicBezTo>
                    <a:pt x="14266" y="1895"/>
                    <a:pt x="13695" y="685"/>
                    <a:pt x="12737" y="0"/>
                  </a:cubicBezTo>
                  <a:close/>
                </a:path>
              </a:pathLst>
            </a:custGeom>
            <a:solidFill>
              <a:srgbClr val="191919">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1"/>
            <p:cNvSpPr/>
            <p:nvPr/>
          </p:nvSpPr>
          <p:spPr>
            <a:xfrm flipH="1">
              <a:off x="3397429" y="3183403"/>
              <a:ext cx="222185" cy="231938"/>
            </a:xfrm>
            <a:custGeom>
              <a:avLst/>
              <a:gdLst/>
              <a:ahLst/>
              <a:cxnLst/>
              <a:rect l="l" t="t" r="r" b="b"/>
              <a:pathLst>
                <a:path w="11094" h="11581" extrusionOk="0">
                  <a:moveTo>
                    <a:pt x="4383" y="1"/>
                  </a:moveTo>
                  <a:cubicBezTo>
                    <a:pt x="3174" y="1964"/>
                    <a:pt x="1987" y="3927"/>
                    <a:pt x="777" y="5867"/>
                  </a:cubicBezTo>
                  <a:cubicBezTo>
                    <a:pt x="1" y="7145"/>
                    <a:pt x="161" y="9131"/>
                    <a:pt x="1279" y="10386"/>
                  </a:cubicBezTo>
                  <a:cubicBezTo>
                    <a:pt x="1958" y="11150"/>
                    <a:pt x="2996" y="11581"/>
                    <a:pt x="4019" y="11581"/>
                  </a:cubicBezTo>
                  <a:cubicBezTo>
                    <a:pt x="4647" y="11581"/>
                    <a:pt x="5269" y="11418"/>
                    <a:pt x="5799" y="11071"/>
                  </a:cubicBezTo>
                  <a:cubicBezTo>
                    <a:pt x="6278" y="10752"/>
                    <a:pt x="6666" y="10341"/>
                    <a:pt x="7031" y="9884"/>
                  </a:cubicBezTo>
                  <a:cubicBezTo>
                    <a:pt x="7579" y="9222"/>
                    <a:pt x="8058" y="8515"/>
                    <a:pt x="8538" y="7784"/>
                  </a:cubicBezTo>
                  <a:cubicBezTo>
                    <a:pt x="9382" y="6506"/>
                    <a:pt x="10249" y="5228"/>
                    <a:pt x="11094" y="3927"/>
                  </a:cubicBezTo>
                  <a:lnTo>
                    <a:pt x="11094" y="3927"/>
                  </a:lnTo>
                  <a:cubicBezTo>
                    <a:pt x="10803" y="3978"/>
                    <a:pt x="10510" y="4002"/>
                    <a:pt x="10218" y="4002"/>
                  </a:cubicBezTo>
                  <a:cubicBezTo>
                    <a:pt x="9207" y="4002"/>
                    <a:pt x="8203" y="3718"/>
                    <a:pt x="7282" y="3311"/>
                  </a:cubicBezTo>
                  <a:cubicBezTo>
                    <a:pt x="6575" y="2991"/>
                    <a:pt x="5890" y="2603"/>
                    <a:pt x="5365" y="2055"/>
                  </a:cubicBezTo>
                  <a:cubicBezTo>
                    <a:pt x="4817" y="1507"/>
                    <a:pt x="4429" y="777"/>
                    <a:pt x="4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1"/>
            <p:cNvSpPr/>
            <p:nvPr/>
          </p:nvSpPr>
          <p:spPr>
            <a:xfrm flipH="1">
              <a:off x="3397432" y="3259740"/>
              <a:ext cx="199314" cy="155594"/>
            </a:xfrm>
            <a:custGeom>
              <a:avLst/>
              <a:gdLst/>
              <a:ahLst/>
              <a:cxnLst/>
              <a:rect l="l" t="t" r="r" b="b"/>
              <a:pathLst>
                <a:path w="9952" h="7769" extrusionOk="0">
                  <a:moveTo>
                    <a:pt x="7669" y="1"/>
                  </a:moveTo>
                  <a:cubicBezTo>
                    <a:pt x="6095" y="2489"/>
                    <a:pt x="4542" y="4817"/>
                    <a:pt x="3903" y="5524"/>
                  </a:cubicBezTo>
                  <a:cubicBezTo>
                    <a:pt x="3155" y="6354"/>
                    <a:pt x="1970" y="6552"/>
                    <a:pt x="1100" y="6552"/>
                  </a:cubicBezTo>
                  <a:cubicBezTo>
                    <a:pt x="510" y="6552"/>
                    <a:pt x="65" y="6461"/>
                    <a:pt x="0" y="6415"/>
                  </a:cubicBezTo>
                  <a:lnTo>
                    <a:pt x="0" y="6415"/>
                  </a:lnTo>
                  <a:cubicBezTo>
                    <a:pt x="46" y="6460"/>
                    <a:pt x="91" y="6506"/>
                    <a:pt x="137" y="6574"/>
                  </a:cubicBezTo>
                  <a:cubicBezTo>
                    <a:pt x="816" y="7338"/>
                    <a:pt x="1854" y="7769"/>
                    <a:pt x="2877" y="7769"/>
                  </a:cubicBezTo>
                  <a:cubicBezTo>
                    <a:pt x="3505" y="7769"/>
                    <a:pt x="4127" y="7606"/>
                    <a:pt x="4657" y="7259"/>
                  </a:cubicBezTo>
                  <a:cubicBezTo>
                    <a:pt x="5136" y="6940"/>
                    <a:pt x="5524" y="6529"/>
                    <a:pt x="5889" y="6072"/>
                  </a:cubicBezTo>
                  <a:cubicBezTo>
                    <a:pt x="6437" y="5410"/>
                    <a:pt x="6916" y="4703"/>
                    <a:pt x="7396" y="3972"/>
                  </a:cubicBezTo>
                  <a:cubicBezTo>
                    <a:pt x="8240" y="2694"/>
                    <a:pt x="9107" y="1416"/>
                    <a:pt x="9952" y="115"/>
                  </a:cubicBezTo>
                  <a:lnTo>
                    <a:pt x="9952" y="115"/>
                  </a:lnTo>
                  <a:cubicBezTo>
                    <a:pt x="9679" y="164"/>
                    <a:pt x="9403" y="187"/>
                    <a:pt x="9126" y="187"/>
                  </a:cubicBezTo>
                  <a:cubicBezTo>
                    <a:pt x="8639" y="187"/>
                    <a:pt x="8150" y="117"/>
                    <a:pt x="7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82" name="Google Shape;882;p41"/>
          <p:cNvCxnSpPr/>
          <p:nvPr/>
        </p:nvCxnSpPr>
        <p:spPr>
          <a:xfrm>
            <a:off x="2000187" y="2473949"/>
            <a:ext cx="4949700" cy="0"/>
          </a:xfrm>
          <a:prstGeom prst="straightConnector1">
            <a:avLst/>
          </a:prstGeom>
          <a:noFill/>
          <a:ln w="9525" cap="flat" cmpd="sng">
            <a:solidFill>
              <a:schemeClr val="dk1"/>
            </a:solidFill>
            <a:prstDash val="solid"/>
            <a:round/>
            <a:headEnd type="none" w="med" len="med"/>
            <a:tailEnd type="none" w="med" len="med"/>
          </a:ln>
        </p:spPr>
      </p:cxnSp>
      <p:pic>
        <p:nvPicPr>
          <p:cNvPr id="1028" name="Picture 4" descr="Hosa – Logos Download">
            <a:extLst>
              <a:ext uri="{FF2B5EF4-FFF2-40B4-BE49-F238E27FC236}">
                <a16:creationId xmlns:a16="http://schemas.microsoft.com/office/drawing/2014/main" id="{142E24F1-CA2D-4B0F-960F-70989ABBD8CB}"/>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2531494" y="959222"/>
            <a:ext cx="4081011" cy="13971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8" name="Google Shape;888;p42"/>
          <p:cNvSpPr txBox="1">
            <a:spLocks noGrp="1"/>
          </p:cNvSpPr>
          <p:nvPr>
            <p:ph type="title"/>
          </p:nvPr>
        </p:nvSpPr>
        <p:spPr>
          <a:xfrm>
            <a:off x="1221624" y="981128"/>
            <a:ext cx="6816877" cy="531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dirty="0"/>
              <a:t>How do I become a member?</a:t>
            </a:r>
            <a:endParaRPr sz="3200" dirty="0"/>
          </a:p>
        </p:txBody>
      </p:sp>
      <p:sp>
        <p:nvSpPr>
          <p:cNvPr id="889" name="Google Shape;889;p42"/>
          <p:cNvSpPr txBox="1">
            <a:spLocks noGrp="1"/>
          </p:cNvSpPr>
          <p:nvPr>
            <p:ph type="subTitle" idx="1"/>
          </p:nvPr>
        </p:nvSpPr>
        <p:spPr>
          <a:xfrm>
            <a:off x="1610947" y="1476969"/>
            <a:ext cx="6038229" cy="61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In order to become an official member of HOSA you must pay your dues! You can access them on </a:t>
            </a:r>
            <a:r>
              <a:rPr lang="en-US" sz="2000" dirty="0" err="1"/>
              <a:t>Revtrak</a:t>
            </a:r>
            <a:r>
              <a:rPr lang="en-US" sz="2000" dirty="0"/>
              <a:t>. They are </a:t>
            </a:r>
            <a:r>
              <a:rPr lang="en-US" sz="2000" b="1" dirty="0">
                <a:solidFill>
                  <a:schemeClr val="accent1"/>
                </a:solidFill>
              </a:rPr>
              <a:t>$45.00 </a:t>
            </a:r>
            <a:r>
              <a:rPr lang="en-US" sz="2000" dirty="0">
                <a:solidFill>
                  <a:schemeClr val="tx1"/>
                </a:solidFill>
              </a:rPr>
              <a:t>and are due on September 18</a:t>
            </a:r>
            <a:r>
              <a:rPr lang="en-US" sz="2000" baseline="30000" dirty="0">
                <a:solidFill>
                  <a:schemeClr val="tx1"/>
                </a:solidFill>
              </a:rPr>
              <a:t>th</a:t>
            </a:r>
            <a:r>
              <a:rPr lang="en-US" sz="2000" dirty="0">
                <a:solidFill>
                  <a:schemeClr val="tx1"/>
                </a:solidFill>
              </a:rPr>
              <a:t>!</a:t>
            </a:r>
            <a:endParaRPr sz="2000" b="1" dirty="0">
              <a:solidFill>
                <a:schemeClr val="accent1"/>
              </a:solidFill>
            </a:endParaRPr>
          </a:p>
        </p:txBody>
      </p:sp>
      <p:grpSp>
        <p:nvGrpSpPr>
          <p:cNvPr id="891" name="Google Shape;891;p42"/>
          <p:cNvGrpSpPr/>
          <p:nvPr/>
        </p:nvGrpSpPr>
        <p:grpSpPr>
          <a:xfrm>
            <a:off x="5961462" y="3657294"/>
            <a:ext cx="186655" cy="149254"/>
            <a:chOff x="2858987" y="3108507"/>
            <a:chExt cx="186655" cy="149254"/>
          </a:xfrm>
        </p:grpSpPr>
        <p:sp>
          <p:nvSpPr>
            <p:cNvPr id="892" name="Google Shape;892;p42"/>
            <p:cNvSpPr/>
            <p:nvPr/>
          </p:nvSpPr>
          <p:spPr>
            <a:xfrm>
              <a:off x="2870698" y="3108507"/>
              <a:ext cx="174944" cy="127045"/>
            </a:xfrm>
            <a:custGeom>
              <a:avLst/>
              <a:gdLst/>
              <a:ahLst/>
              <a:cxnLst/>
              <a:rect l="l" t="t" r="r" b="b"/>
              <a:pathLst>
                <a:path w="6483" h="4708" extrusionOk="0">
                  <a:moveTo>
                    <a:pt x="1852" y="0"/>
                  </a:moveTo>
                  <a:cubicBezTo>
                    <a:pt x="1698" y="0"/>
                    <a:pt x="1545" y="16"/>
                    <a:pt x="1393" y="51"/>
                  </a:cubicBezTo>
                  <a:cubicBezTo>
                    <a:pt x="799" y="165"/>
                    <a:pt x="251" y="644"/>
                    <a:pt x="206" y="1238"/>
                  </a:cubicBezTo>
                  <a:cubicBezTo>
                    <a:pt x="0" y="1512"/>
                    <a:pt x="137" y="2128"/>
                    <a:pt x="434" y="2584"/>
                  </a:cubicBezTo>
                  <a:cubicBezTo>
                    <a:pt x="754" y="3041"/>
                    <a:pt x="1233" y="3360"/>
                    <a:pt x="1712" y="3634"/>
                  </a:cubicBezTo>
                  <a:cubicBezTo>
                    <a:pt x="2648" y="4205"/>
                    <a:pt x="3698" y="4684"/>
                    <a:pt x="4817" y="4707"/>
                  </a:cubicBezTo>
                  <a:cubicBezTo>
                    <a:pt x="5273" y="4707"/>
                    <a:pt x="5775" y="4616"/>
                    <a:pt x="6072" y="4296"/>
                  </a:cubicBezTo>
                  <a:cubicBezTo>
                    <a:pt x="6414" y="3931"/>
                    <a:pt x="6483" y="3383"/>
                    <a:pt x="6323" y="2904"/>
                  </a:cubicBezTo>
                  <a:cubicBezTo>
                    <a:pt x="6140" y="2447"/>
                    <a:pt x="5821" y="2059"/>
                    <a:pt x="5456" y="1740"/>
                  </a:cubicBezTo>
                  <a:cubicBezTo>
                    <a:pt x="4771" y="1124"/>
                    <a:pt x="4018" y="644"/>
                    <a:pt x="3173" y="302"/>
                  </a:cubicBezTo>
                  <a:cubicBezTo>
                    <a:pt x="2749" y="132"/>
                    <a:pt x="2299" y="0"/>
                    <a:pt x="1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2"/>
            <p:cNvSpPr/>
            <p:nvPr/>
          </p:nvSpPr>
          <p:spPr>
            <a:xfrm>
              <a:off x="2858987" y="3135114"/>
              <a:ext cx="175564" cy="122647"/>
            </a:xfrm>
            <a:custGeom>
              <a:avLst/>
              <a:gdLst/>
              <a:ahLst/>
              <a:cxnLst/>
              <a:rect l="l" t="t" r="r" b="b"/>
              <a:pathLst>
                <a:path w="6506" h="4545" extrusionOk="0">
                  <a:moveTo>
                    <a:pt x="685" y="1"/>
                  </a:moveTo>
                  <a:lnTo>
                    <a:pt x="685" y="1"/>
                  </a:lnTo>
                  <a:cubicBezTo>
                    <a:pt x="1" y="754"/>
                    <a:pt x="206" y="2009"/>
                    <a:pt x="891" y="2785"/>
                  </a:cubicBezTo>
                  <a:cubicBezTo>
                    <a:pt x="1553" y="3538"/>
                    <a:pt x="2557" y="3927"/>
                    <a:pt x="3516" y="4246"/>
                  </a:cubicBezTo>
                  <a:cubicBezTo>
                    <a:pt x="3982" y="4395"/>
                    <a:pt x="4463" y="4544"/>
                    <a:pt x="4947" y="4544"/>
                  </a:cubicBezTo>
                  <a:cubicBezTo>
                    <a:pt x="5056" y="4544"/>
                    <a:pt x="5164" y="4537"/>
                    <a:pt x="5273" y="4520"/>
                  </a:cubicBezTo>
                  <a:cubicBezTo>
                    <a:pt x="5867" y="4429"/>
                    <a:pt x="6460" y="3972"/>
                    <a:pt x="6506" y="3379"/>
                  </a:cubicBezTo>
                  <a:cubicBezTo>
                    <a:pt x="6506" y="3356"/>
                    <a:pt x="6506" y="3333"/>
                    <a:pt x="6506" y="3333"/>
                  </a:cubicBezTo>
                  <a:cubicBezTo>
                    <a:pt x="6186" y="3630"/>
                    <a:pt x="5707" y="3721"/>
                    <a:pt x="5251" y="3721"/>
                  </a:cubicBezTo>
                  <a:cubicBezTo>
                    <a:pt x="4132" y="3698"/>
                    <a:pt x="3082" y="3219"/>
                    <a:pt x="2146" y="2648"/>
                  </a:cubicBezTo>
                  <a:cubicBezTo>
                    <a:pt x="1667" y="2374"/>
                    <a:pt x="1188" y="2055"/>
                    <a:pt x="868" y="1598"/>
                  </a:cubicBezTo>
                  <a:cubicBezTo>
                    <a:pt x="571" y="1142"/>
                    <a:pt x="434" y="526"/>
                    <a:pt x="640" y="252"/>
                  </a:cubicBezTo>
                  <a:cubicBezTo>
                    <a:pt x="640" y="160"/>
                    <a:pt x="663" y="92"/>
                    <a:pt x="6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2"/>
            <p:cNvSpPr/>
            <p:nvPr/>
          </p:nvSpPr>
          <p:spPr>
            <a:xfrm>
              <a:off x="2908261" y="3140052"/>
              <a:ext cx="104756" cy="65708"/>
            </a:xfrm>
            <a:custGeom>
              <a:avLst/>
              <a:gdLst/>
              <a:ahLst/>
              <a:cxnLst/>
              <a:rect l="l" t="t" r="r" b="b"/>
              <a:pathLst>
                <a:path w="3882" h="2435" extrusionOk="0">
                  <a:moveTo>
                    <a:pt x="1" y="0"/>
                  </a:moveTo>
                  <a:cubicBezTo>
                    <a:pt x="1119" y="799"/>
                    <a:pt x="2306" y="1552"/>
                    <a:pt x="3493" y="2306"/>
                  </a:cubicBezTo>
                  <a:cubicBezTo>
                    <a:pt x="3582" y="2377"/>
                    <a:pt x="3699" y="2434"/>
                    <a:pt x="3800" y="2434"/>
                  </a:cubicBezTo>
                  <a:cubicBezTo>
                    <a:pt x="3829" y="2434"/>
                    <a:pt x="3856" y="2430"/>
                    <a:pt x="3881" y="2420"/>
                  </a:cubicBezTo>
                  <a:cubicBezTo>
                    <a:pt x="3858" y="1940"/>
                    <a:pt x="3470" y="1575"/>
                    <a:pt x="3082" y="1301"/>
                  </a:cubicBezTo>
                  <a:cubicBezTo>
                    <a:pt x="2169" y="639"/>
                    <a:pt x="1119" y="183"/>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 name="Google Shape;895;p42"/>
          <p:cNvGrpSpPr/>
          <p:nvPr/>
        </p:nvGrpSpPr>
        <p:grpSpPr>
          <a:xfrm flipH="1">
            <a:off x="7316051" y="3215255"/>
            <a:ext cx="436105" cy="547391"/>
            <a:chOff x="3474326" y="3626268"/>
            <a:chExt cx="436105" cy="547391"/>
          </a:xfrm>
        </p:grpSpPr>
        <p:sp>
          <p:nvSpPr>
            <p:cNvPr id="896" name="Google Shape;896;p42"/>
            <p:cNvSpPr/>
            <p:nvPr/>
          </p:nvSpPr>
          <p:spPr>
            <a:xfrm>
              <a:off x="3474326" y="3626268"/>
              <a:ext cx="436105" cy="547391"/>
            </a:xfrm>
            <a:custGeom>
              <a:avLst/>
              <a:gdLst/>
              <a:ahLst/>
              <a:cxnLst/>
              <a:rect l="l" t="t" r="r" b="b"/>
              <a:pathLst>
                <a:path w="16161" h="20285" extrusionOk="0">
                  <a:moveTo>
                    <a:pt x="15014" y="0"/>
                  </a:moveTo>
                  <a:cubicBezTo>
                    <a:pt x="14698" y="0"/>
                    <a:pt x="14368" y="114"/>
                    <a:pt x="14106" y="288"/>
                  </a:cubicBezTo>
                  <a:cubicBezTo>
                    <a:pt x="13307" y="790"/>
                    <a:pt x="12897" y="1703"/>
                    <a:pt x="12508" y="2548"/>
                  </a:cubicBezTo>
                  <a:cubicBezTo>
                    <a:pt x="12394" y="2822"/>
                    <a:pt x="12257" y="3118"/>
                    <a:pt x="12029" y="3301"/>
                  </a:cubicBezTo>
                  <a:cubicBezTo>
                    <a:pt x="11755" y="3506"/>
                    <a:pt x="11390" y="3552"/>
                    <a:pt x="11070" y="3666"/>
                  </a:cubicBezTo>
                  <a:cubicBezTo>
                    <a:pt x="10591" y="3872"/>
                    <a:pt x="10203" y="4282"/>
                    <a:pt x="10066" y="4785"/>
                  </a:cubicBezTo>
                  <a:cubicBezTo>
                    <a:pt x="9952" y="5173"/>
                    <a:pt x="9975" y="5629"/>
                    <a:pt x="9792" y="5994"/>
                  </a:cubicBezTo>
                  <a:cubicBezTo>
                    <a:pt x="9541" y="6519"/>
                    <a:pt x="8971" y="6816"/>
                    <a:pt x="8400" y="6953"/>
                  </a:cubicBezTo>
                  <a:cubicBezTo>
                    <a:pt x="7852" y="7090"/>
                    <a:pt x="7259" y="7113"/>
                    <a:pt x="6734" y="7295"/>
                  </a:cubicBezTo>
                  <a:cubicBezTo>
                    <a:pt x="5547" y="7729"/>
                    <a:pt x="4816" y="8870"/>
                    <a:pt x="4177" y="9943"/>
                  </a:cubicBezTo>
                  <a:cubicBezTo>
                    <a:pt x="3104" y="11701"/>
                    <a:pt x="2054" y="13458"/>
                    <a:pt x="982" y="15216"/>
                  </a:cubicBezTo>
                  <a:cubicBezTo>
                    <a:pt x="685" y="15718"/>
                    <a:pt x="365" y="16220"/>
                    <a:pt x="183" y="16791"/>
                  </a:cubicBezTo>
                  <a:cubicBezTo>
                    <a:pt x="23" y="17339"/>
                    <a:pt x="0" y="17978"/>
                    <a:pt x="251" y="18503"/>
                  </a:cubicBezTo>
                  <a:cubicBezTo>
                    <a:pt x="457" y="18913"/>
                    <a:pt x="776" y="19233"/>
                    <a:pt x="1141" y="19507"/>
                  </a:cubicBezTo>
                  <a:cubicBezTo>
                    <a:pt x="1621" y="19872"/>
                    <a:pt x="2146" y="20192"/>
                    <a:pt x="2739" y="20260"/>
                  </a:cubicBezTo>
                  <a:cubicBezTo>
                    <a:pt x="2852" y="20277"/>
                    <a:pt x="2964" y="20285"/>
                    <a:pt x="3076" y="20285"/>
                  </a:cubicBezTo>
                  <a:cubicBezTo>
                    <a:pt x="3732" y="20285"/>
                    <a:pt x="4361" y="20011"/>
                    <a:pt x="4908" y="19621"/>
                  </a:cubicBezTo>
                  <a:cubicBezTo>
                    <a:pt x="5524" y="19165"/>
                    <a:pt x="6003" y="18548"/>
                    <a:pt x="6483" y="17955"/>
                  </a:cubicBezTo>
                  <a:cubicBezTo>
                    <a:pt x="7738" y="16403"/>
                    <a:pt x="8993" y="14851"/>
                    <a:pt x="10249" y="13298"/>
                  </a:cubicBezTo>
                  <a:cubicBezTo>
                    <a:pt x="10774" y="12637"/>
                    <a:pt x="11299" y="11975"/>
                    <a:pt x="11550" y="11176"/>
                  </a:cubicBezTo>
                  <a:cubicBezTo>
                    <a:pt x="11824" y="10171"/>
                    <a:pt x="11641" y="9121"/>
                    <a:pt x="11436" y="8094"/>
                  </a:cubicBezTo>
                  <a:cubicBezTo>
                    <a:pt x="12303" y="7775"/>
                    <a:pt x="13056" y="7067"/>
                    <a:pt x="13444" y="6200"/>
                  </a:cubicBezTo>
                  <a:cubicBezTo>
                    <a:pt x="13695" y="5584"/>
                    <a:pt x="13787" y="4899"/>
                    <a:pt x="14106" y="4305"/>
                  </a:cubicBezTo>
                  <a:cubicBezTo>
                    <a:pt x="14403" y="3712"/>
                    <a:pt x="14928" y="3255"/>
                    <a:pt x="15362" y="2730"/>
                  </a:cubicBezTo>
                  <a:cubicBezTo>
                    <a:pt x="15795" y="2205"/>
                    <a:pt x="16161" y="1543"/>
                    <a:pt x="16046" y="881"/>
                  </a:cubicBezTo>
                  <a:cubicBezTo>
                    <a:pt x="16001" y="653"/>
                    <a:pt x="15909" y="425"/>
                    <a:pt x="15727" y="265"/>
                  </a:cubicBezTo>
                  <a:cubicBezTo>
                    <a:pt x="15530" y="79"/>
                    <a:pt x="15277" y="0"/>
                    <a:pt x="150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2"/>
            <p:cNvSpPr/>
            <p:nvPr/>
          </p:nvSpPr>
          <p:spPr>
            <a:xfrm>
              <a:off x="3495887" y="3856369"/>
              <a:ext cx="263023" cy="294352"/>
            </a:xfrm>
            <a:custGeom>
              <a:avLst/>
              <a:gdLst/>
              <a:ahLst/>
              <a:cxnLst/>
              <a:rect l="l" t="t" r="r" b="b"/>
              <a:pathLst>
                <a:path w="9747" h="10908" extrusionOk="0">
                  <a:moveTo>
                    <a:pt x="5318" y="1"/>
                  </a:moveTo>
                  <a:cubicBezTo>
                    <a:pt x="3561" y="2055"/>
                    <a:pt x="2054" y="4498"/>
                    <a:pt x="867" y="7054"/>
                  </a:cubicBezTo>
                  <a:cubicBezTo>
                    <a:pt x="411" y="8035"/>
                    <a:pt x="0" y="9245"/>
                    <a:pt x="616" y="10135"/>
                  </a:cubicBezTo>
                  <a:cubicBezTo>
                    <a:pt x="974" y="10665"/>
                    <a:pt x="1602" y="10908"/>
                    <a:pt x="2245" y="10908"/>
                  </a:cubicBezTo>
                  <a:cubicBezTo>
                    <a:pt x="2627" y="10908"/>
                    <a:pt x="3015" y="10822"/>
                    <a:pt x="3355" y="10660"/>
                  </a:cubicBezTo>
                  <a:cubicBezTo>
                    <a:pt x="4291" y="10250"/>
                    <a:pt x="4953" y="9405"/>
                    <a:pt x="5592" y="8606"/>
                  </a:cubicBezTo>
                  <a:cubicBezTo>
                    <a:pt x="6985" y="6871"/>
                    <a:pt x="8354" y="5114"/>
                    <a:pt x="9747" y="3356"/>
                  </a:cubicBezTo>
                  <a:cubicBezTo>
                    <a:pt x="8879" y="3105"/>
                    <a:pt x="7966" y="2854"/>
                    <a:pt x="7350" y="2192"/>
                  </a:cubicBezTo>
                  <a:cubicBezTo>
                    <a:pt x="6642" y="1462"/>
                    <a:pt x="6300" y="275"/>
                    <a:pt x="5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2"/>
            <p:cNvSpPr/>
            <p:nvPr/>
          </p:nvSpPr>
          <p:spPr>
            <a:xfrm>
              <a:off x="3731169" y="3626268"/>
              <a:ext cx="179261" cy="217823"/>
            </a:xfrm>
            <a:custGeom>
              <a:avLst/>
              <a:gdLst/>
              <a:ahLst/>
              <a:cxnLst/>
              <a:rect l="l" t="t" r="r" b="b"/>
              <a:pathLst>
                <a:path w="6643" h="8072" extrusionOk="0">
                  <a:moveTo>
                    <a:pt x="5496" y="0"/>
                  </a:moveTo>
                  <a:cubicBezTo>
                    <a:pt x="5180" y="0"/>
                    <a:pt x="4850" y="114"/>
                    <a:pt x="4588" y="288"/>
                  </a:cubicBezTo>
                  <a:cubicBezTo>
                    <a:pt x="3789" y="790"/>
                    <a:pt x="3379" y="1703"/>
                    <a:pt x="2990" y="2548"/>
                  </a:cubicBezTo>
                  <a:cubicBezTo>
                    <a:pt x="2876" y="2822"/>
                    <a:pt x="2739" y="3118"/>
                    <a:pt x="2511" y="3301"/>
                  </a:cubicBezTo>
                  <a:cubicBezTo>
                    <a:pt x="2237" y="3506"/>
                    <a:pt x="1872" y="3552"/>
                    <a:pt x="1552" y="3666"/>
                  </a:cubicBezTo>
                  <a:cubicBezTo>
                    <a:pt x="1073" y="3872"/>
                    <a:pt x="685" y="4282"/>
                    <a:pt x="548" y="4785"/>
                  </a:cubicBezTo>
                  <a:cubicBezTo>
                    <a:pt x="434" y="5173"/>
                    <a:pt x="457" y="5629"/>
                    <a:pt x="274" y="6017"/>
                  </a:cubicBezTo>
                  <a:cubicBezTo>
                    <a:pt x="206" y="6131"/>
                    <a:pt x="114" y="6268"/>
                    <a:pt x="0" y="6360"/>
                  </a:cubicBezTo>
                  <a:cubicBezTo>
                    <a:pt x="388" y="7113"/>
                    <a:pt x="1050" y="7706"/>
                    <a:pt x="1826" y="8003"/>
                  </a:cubicBezTo>
                  <a:cubicBezTo>
                    <a:pt x="1895" y="8026"/>
                    <a:pt x="1941" y="8049"/>
                    <a:pt x="1986" y="8071"/>
                  </a:cubicBezTo>
                  <a:cubicBezTo>
                    <a:pt x="2831" y="7729"/>
                    <a:pt x="3561" y="7044"/>
                    <a:pt x="3926" y="6200"/>
                  </a:cubicBezTo>
                  <a:cubicBezTo>
                    <a:pt x="4177" y="5584"/>
                    <a:pt x="4269" y="4899"/>
                    <a:pt x="4588" y="4305"/>
                  </a:cubicBezTo>
                  <a:cubicBezTo>
                    <a:pt x="4885" y="3712"/>
                    <a:pt x="5410" y="3255"/>
                    <a:pt x="5844" y="2730"/>
                  </a:cubicBezTo>
                  <a:cubicBezTo>
                    <a:pt x="6277" y="2205"/>
                    <a:pt x="6643" y="1543"/>
                    <a:pt x="6528" y="881"/>
                  </a:cubicBezTo>
                  <a:cubicBezTo>
                    <a:pt x="6483" y="653"/>
                    <a:pt x="6391" y="425"/>
                    <a:pt x="6209" y="265"/>
                  </a:cubicBezTo>
                  <a:cubicBezTo>
                    <a:pt x="6012" y="79"/>
                    <a:pt x="5759" y="0"/>
                    <a:pt x="5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9" name="Google Shape;899;p42"/>
          <p:cNvGrpSpPr/>
          <p:nvPr/>
        </p:nvGrpSpPr>
        <p:grpSpPr>
          <a:xfrm>
            <a:off x="3716290" y="4256524"/>
            <a:ext cx="150927" cy="143533"/>
            <a:chOff x="3716290" y="4256524"/>
            <a:chExt cx="150927" cy="143533"/>
          </a:xfrm>
        </p:grpSpPr>
        <p:sp>
          <p:nvSpPr>
            <p:cNvPr id="900" name="Google Shape;900;p42"/>
            <p:cNvSpPr/>
            <p:nvPr/>
          </p:nvSpPr>
          <p:spPr>
            <a:xfrm>
              <a:off x="3723063" y="4256524"/>
              <a:ext cx="144154" cy="125102"/>
            </a:xfrm>
            <a:custGeom>
              <a:avLst/>
              <a:gdLst/>
              <a:ahLst/>
              <a:cxnLst/>
              <a:rect l="l" t="t" r="r" b="b"/>
              <a:pathLst>
                <a:path w="5342" h="4636" extrusionOk="0">
                  <a:moveTo>
                    <a:pt x="2617" y="1"/>
                  </a:moveTo>
                  <a:cubicBezTo>
                    <a:pt x="1907" y="1"/>
                    <a:pt x="1193" y="283"/>
                    <a:pt x="731" y="824"/>
                  </a:cubicBezTo>
                  <a:cubicBezTo>
                    <a:pt x="412" y="1189"/>
                    <a:pt x="1" y="2011"/>
                    <a:pt x="138" y="2810"/>
                  </a:cubicBezTo>
                  <a:cubicBezTo>
                    <a:pt x="252" y="3403"/>
                    <a:pt x="663" y="3905"/>
                    <a:pt x="1188" y="4202"/>
                  </a:cubicBezTo>
                  <a:cubicBezTo>
                    <a:pt x="1713" y="4499"/>
                    <a:pt x="2306" y="4613"/>
                    <a:pt x="2900" y="4636"/>
                  </a:cubicBezTo>
                  <a:cubicBezTo>
                    <a:pt x="3242" y="4636"/>
                    <a:pt x="3584" y="4613"/>
                    <a:pt x="3881" y="4476"/>
                  </a:cubicBezTo>
                  <a:cubicBezTo>
                    <a:pt x="4201" y="4339"/>
                    <a:pt x="4475" y="4065"/>
                    <a:pt x="4680" y="3768"/>
                  </a:cubicBezTo>
                  <a:cubicBezTo>
                    <a:pt x="5342" y="2741"/>
                    <a:pt x="5068" y="1212"/>
                    <a:pt x="4064" y="459"/>
                  </a:cubicBezTo>
                  <a:cubicBezTo>
                    <a:pt x="3650" y="151"/>
                    <a:pt x="3135" y="1"/>
                    <a:pt x="2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2"/>
            <p:cNvSpPr/>
            <p:nvPr/>
          </p:nvSpPr>
          <p:spPr>
            <a:xfrm>
              <a:off x="3752018" y="4279812"/>
              <a:ext cx="83195" cy="76610"/>
            </a:xfrm>
            <a:custGeom>
              <a:avLst/>
              <a:gdLst/>
              <a:ahLst/>
              <a:cxnLst/>
              <a:rect l="l" t="t" r="r" b="b"/>
              <a:pathLst>
                <a:path w="3083" h="2839" extrusionOk="0">
                  <a:moveTo>
                    <a:pt x="1286" y="1"/>
                  </a:moveTo>
                  <a:cubicBezTo>
                    <a:pt x="1219" y="1"/>
                    <a:pt x="1134" y="45"/>
                    <a:pt x="1096" y="121"/>
                  </a:cubicBezTo>
                  <a:cubicBezTo>
                    <a:pt x="1051" y="189"/>
                    <a:pt x="1028" y="280"/>
                    <a:pt x="1028" y="372"/>
                  </a:cubicBezTo>
                  <a:cubicBezTo>
                    <a:pt x="1005" y="668"/>
                    <a:pt x="1028" y="965"/>
                    <a:pt x="1073" y="1239"/>
                  </a:cubicBezTo>
                  <a:cubicBezTo>
                    <a:pt x="1073" y="1262"/>
                    <a:pt x="1073" y="1307"/>
                    <a:pt x="1073" y="1353"/>
                  </a:cubicBezTo>
                  <a:cubicBezTo>
                    <a:pt x="1005" y="1376"/>
                    <a:pt x="914" y="1376"/>
                    <a:pt x="822" y="1399"/>
                  </a:cubicBezTo>
                  <a:cubicBezTo>
                    <a:pt x="754" y="1422"/>
                    <a:pt x="503" y="1513"/>
                    <a:pt x="229" y="1604"/>
                  </a:cubicBezTo>
                  <a:cubicBezTo>
                    <a:pt x="138" y="1627"/>
                    <a:pt x="1" y="1741"/>
                    <a:pt x="69" y="1832"/>
                  </a:cubicBezTo>
                  <a:cubicBezTo>
                    <a:pt x="92" y="1878"/>
                    <a:pt x="160" y="1878"/>
                    <a:pt x="229" y="1878"/>
                  </a:cubicBezTo>
                  <a:cubicBezTo>
                    <a:pt x="548" y="1878"/>
                    <a:pt x="868" y="1855"/>
                    <a:pt x="1188" y="1810"/>
                  </a:cubicBezTo>
                  <a:cubicBezTo>
                    <a:pt x="1279" y="2084"/>
                    <a:pt x="1416" y="2403"/>
                    <a:pt x="1576" y="2700"/>
                  </a:cubicBezTo>
                  <a:cubicBezTo>
                    <a:pt x="1621" y="2745"/>
                    <a:pt x="1644" y="2814"/>
                    <a:pt x="1713" y="2837"/>
                  </a:cubicBezTo>
                  <a:cubicBezTo>
                    <a:pt x="1720" y="2838"/>
                    <a:pt x="1728" y="2839"/>
                    <a:pt x="1735" y="2839"/>
                  </a:cubicBezTo>
                  <a:cubicBezTo>
                    <a:pt x="1857" y="2839"/>
                    <a:pt x="1918" y="2669"/>
                    <a:pt x="1918" y="2540"/>
                  </a:cubicBezTo>
                  <a:cubicBezTo>
                    <a:pt x="1941" y="2243"/>
                    <a:pt x="1918" y="1969"/>
                    <a:pt x="1872" y="1673"/>
                  </a:cubicBezTo>
                  <a:cubicBezTo>
                    <a:pt x="2283" y="1581"/>
                    <a:pt x="2694" y="1467"/>
                    <a:pt x="3082" y="1307"/>
                  </a:cubicBezTo>
                  <a:cubicBezTo>
                    <a:pt x="3036" y="1170"/>
                    <a:pt x="2854" y="1148"/>
                    <a:pt x="2694" y="1148"/>
                  </a:cubicBezTo>
                  <a:cubicBezTo>
                    <a:pt x="2397" y="1148"/>
                    <a:pt x="2101" y="1170"/>
                    <a:pt x="1781" y="1216"/>
                  </a:cubicBezTo>
                  <a:cubicBezTo>
                    <a:pt x="1690" y="805"/>
                    <a:pt x="1530" y="394"/>
                    <a:pt x="1324" y="6"/>
                  </a:cubicBezTo>
                  <a:cubicBezTo>
                    <a:pt x="1313" y="2"/>
                    <a:pt x="1300" y="1"/>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2"/>
            <p:cNvSpPr/>
            <p:nvPr/>
          </p:nvSpPr>
          <p:spPr>
            <a:xfrm>
              <a:off x="3716290" y="4291065"/>
              <a:ext cx="138001" cy="108992"/>
            </a:xfrm>
            <a:custGeom>
              <a:avLst/>
              <a:gdLst/>
              <a:ahLst/>
              <a:cxnLst/>
              <a:rect l="l" t="t" r="r" b="b"/>
              <a:pathLst>
                <a:path w="5114" h="4039" extrusionOk="0">
                  <a:moveTo>
                    <a:pt x="686" y="0"/>
                  </a:moveTo>
                  <a:lnTo>
                    <a:pt x="686" y="0"/>
                  </a:lnTo>
                  <a:cubicBezTo>
                    <a:pt x="1" y="959"/>
                    <a:pt x="115" y="2397"/>
                    <a:pt x="914" y="3241"/>
                  </a:cubicBezTo>
                  <a:cubicBezTo>
                    <a:pt x="1396" y="3764"/>
                    <a:pt x="2101" y="4039"/>
                    <a:pt x="2806" y="4039"/>
                  </a:cubicBezTo>
                  <a:cubicBezTo>
                    <a:pt x="3270" y="4039"/>
                    <a:pt x="3733" y="3920"/>
                    <a:pt x="4132" y="3675"/>
                  </a:cubicBezTo>
                  <a:cubicBezTo>
                    <a:pt x="4360" y="3538"/>
                    <a:pt x="4566" y="3356"/>
                    <a:pt x="4726" y="3150"/>
                  </a:cubicBezTo>
                  <a:cubicBezTo>
                    <a:pt x="4931" y="2876"/>
                    <a:pt x="5022" y="2580"/>
                    <a:pt x="5091" y="2260"/>
                  </a:cubicBezTo>
                  <a:cubicBezTo>
                    <a:pt x="5091" y="2214"/>
                    <a:pt x="5114" y="2169"/>
                    <a:pt x="5114" y="2123"/>
                  </a:cubicBezTo>
                  <a:lnTo>
                    <a:pt x="5114" y="2123"/>
                  </a:lnTo>
                  <a:cubicBezTo>
                    <a:pt x="5068" y="2237"/>
                    <a:pt x="4999" y="2374"/>
                    <a:pt x="4931" y="2488"/>
                  </a:cubicBezTo>
                  <a:cubicBezTo>
                    <a:pt x="4726" y="2785"/>
                    <a:pt x="4475" y="3059"/>
                    <a:pt x="4132" y="3196"/>
                  </a:cubicBezTo>
                  <a:cubicBezTo>
                    <a:pt x="3835" y="3333"/>
                    <a:pt x="3493" y="3356"/>
                    <a:pt x="3151" y="3356"/>
                  </a:cubicBezTo>
                  <a:cubicBezTo>
                    <a:pt x="2557" y="3333"/>
                    <a:pt x="1964" y="3219"/>
                    <a:pt x="1439" y="2922"/>
                  </a:cubicBezTo>
                  <a:cubicBezTo>
                    <a:pt x="914" y="2625"/>
                    <a:pt x="503" y="2123"/>
                    <a:pt x="389" y="1530"/>
                  </a:cubicBezTo>
                  <a:cubicBezTo>
                    <a:pt x="297" y="982"/>
                    <a:pt x="457" y="411"/>
                    <a:pt x="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3" name="Google Shape;903;p42"/>
          <p:cNvSpPr/>
          <p:nvPr/>
        </p:nvSpPr>
        <p:spPr>
          <a:xfrm>
            <a:off x="8761530" y="3096390"/>
            <a:ext cx="692948" cy="785102"/>
          </a:xfrm>
          <a:custGeom>
            <a:avLst/>
            <a:gdLst/>
            <a:ahLst/>
            <a:cxnLst/>
            <a:rect l="l" t="t" r="r" b="b"/>
            <a:pathLst>
              <a:path w="25679" h="29094" extrusionOk="0">
                <a:moveTo>
                  <a:pt x="15362" y="0"/>
                </a:moveTo>
                <a:cubicBezTo>
                  <a:pt x="14997" y="0"/>
                  <a:pt x="14631" y="16"/>
                  <a:pt x="14266" y="43"/>
                </a:cubicBezTo>
                <a:cubicBezTo>
                  <a:pt x="13581" y="112"/>
                  <a:pt x="12897" y="203"/>
                  <a:pt x="12280" y="500"/>
                </a:cubicBezTo>
                <a:cubicBezTo>
                  <a:pt x="11504" y="888"/>
                  <a:pt x="10911" y="1550"/>
                  <a:pt x="10409" y="2234"/>
                </a:cubicBezTo>
                <a:cubicBezTo>
                  <a:pt x="8080" y="5498"/>
                  <a:pt x="7533" y="9653"/>
                  <a:pt x="6254" y="13464"/>
                </a:cubicBezTo>
                <a:cubicBezTo>
                  <a:pt x="6232" y="13533"/>
                  <a:pt x="6186" y="13624"/>
                  <a:pt x="6140" y="13693"/>
                </a:cubicBezTo>
                <a:cubicBezTo>
                  <a:pt x="6088" y="13737"/>
                  <a:pt x="6021" y="13758"/>
                  <a:pt x="5951" y="13758"/>
                </a:cubicBezTo>
                <a:cubicBezTo>
                  <a:pt x="5806" y="13758"/>
                  <a:pt x="5647" y="13671"/>
                  <a:pt x="5570" y="13533"/>
                </a:cubicBezTo>
                <a:cubicBezTo>
                  <a:pt x="5456" y="13350"/>
                  <a:pt x="5478" y="13099"/>
                  <a:pt x="5501" y="12871"/>
                </a:cubicBezTo>
                <a:cubicBezTo>
                  <a:pt x="5752" y="10383"/>
                  <a:pt x="6277" y="7941"/>
                  <a:pt x="7053" y="5544"/>
                </a:cubicBezTo>
                <a:cubicBezTo>
                  <a:pt x="7259" y="4928"/>
                  <a:pt x="7464" y="4289"/>
                  <a:pt x="7487" y="3627"/>
                </a:cubicBezTo>
                <a:cubicBezTo>
                  <a:pt x="7510" y="2965"/>
                  <a:pt x="7282" y="2257"/>
                  <a:pt x="6734" y="1869"/>
                </a:cubicBezTo>
                <a:cubicBezTo>
                  <a:pt x="6438" y="1663"/>
                  <a:pt x="6097" y="1577"/>
                  <a:pt x="5742" y="1577"/>
                </a:cubicBezTo>
                <a:cubicBezTo>
                  <a:pt x="5195" y="1577"/>
                  <a:pt x="4617" y="1784"/>
                  <a:pt x="4132" y="2075"/>
                </a:cubicBezTo>
                <a:cubicBezTo>
                  <a:pt x="3196" y="2622"/>
                  <a:pt x="2443" y="3467"/>
                  <a:pt x="1872" y="4403"/>
                </a:cubicBezTo>
                <a:cubicBezTo>
                  <a:pt x="0" y="7461"/>
                  <a:pt x="137" y="11296"/>
                  <a:pt x="662" y="14834"/>
                </a:cubicBezTo>
                <a:cubicBezTo>
                  <a:pt x="1233" y="18509"/>
                  <a:pt x="2169" y="22138"/>
                  <a:pt x="3470" y="25608"/>
                </a:cubicBezTo>
                <a:cubicBezTo>
                  <a:pt x="3903" y="26772"/>
                  <a:pt x="4588" y="28164"/>
                  <a:pt x="5958" y="28735"/>
                </a:cubicBezTo>
                <a:cubicBezTo>
                  <a:pt x="6548" y="28997"/>
                  <a:pt x="7176" y="29093"/>
                  <a:pt x="7811" y="29093"/>
                </a:cubicBezTo>
                <a:cubicBezTo>
                  <a:pt x="8281" y="29093"/>
                  <a:pt x="8756" y="29041"/>
                  <a:pt x="9222" y="28963"/>
                </a:cubicBezTo>
                <a:cubicBezTo>
                  <a:pt x="13673" y="28255"/>
                  <a:pt x="17485" y="25379"/>
                  <a:pt x="20657" y="22161"/>
                </a:cubicBezTo>
                <a:cubicBezTo>
                  <a:pt x="22050" y="20746"/>
                  <a:pt x="23351" y="19216"/>
                  <a:pt x="24264" y="17459"/>
                </a:cubicBezTo>
                <a:cubicBezTo>
                  <a:pt x="25177" y="15701"/>
                  <a:pt x="25679" y="13670"/>
                  <a:pt x="25382" y="11730"/>
                </a:cubicBezTo>
                <a:cubicBezTo>
                  <a:pt x="25291" y="11182"/>
                  <a:pt x="25108" y="10611"/>
                  <a:pt x="24652" y="10337"/>
                </a:cubicBezTo>
                <a:cubicBezTo>
                  <a:pt x="24472" y="10236"/>
                  <a:pt x="24273" y="10190"/>
                  <a:pt x="24071" y="10190"/>
                </a:cubicBezTo>
                <a:cubicBezTo>
                  <a:pt x="23686" y="10190"/>
                  <a:pt x="23293" y="10356"/>
                  <a:pt x="23008" y="10611"/>
                </a:cubicBezTo>
                <a:cubicBezTo>
                  <a:pt x="22552" y="10999"/>
                  <a:pt x="22278" y="11524"/>
                  <a:pt x="22004" y="12049"/>
                </a:cubicBezTo>
                <a:cubicBezTo>
                  <a:pt x="20885" y="14241"/>
                  <a:pt x="19516" y="16295"/>
                  <a:pt x="17918" y="18166"/>
                </a:cubicBezTo>
                <a:cubicBezTo>
                  <a:pt x="19288" y="15222"/>
                  <a:pt x="20657" y="12255"/>
                  <a:pt x="21639" y="9173"/>
                </a:cubicBezTo>
                <a:cubicBezTo>
                  <a:pt x="22232" y="7347"/>
                  <a:pt x="22643" y="5316"/>
                  <a:pt x="21913" y="3558"/>
                </a:cubicBezTo>
                <a:cubicBezTo>
                  <a:pt x="21342" y="2166"/>
                  <a:pt x="20087" y="1116"/>
                  <a:pt x="18694" y="568"/>
                </a:cubicBezTo>
                <a:cubicBezTo>
                  <a:pt x="17639" y="153"/>
                  <a:pt x="16505" y="0"/>
                  <a:pt x="15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4" name="Google Shape;904;p42"/>
          <p:cNvGrpSpPr/>
          <p:nvPr/>
        </p:nvGrpSpPr>
        <p:grpSpPr>
          <a:xfrm>
            <a:off x="3668084" y="3146123"/>
            <a:ext cx="1109326" cy="2740462"/>
            <a:chOff x="1985590" y="3490398"/>
            <a:chExt cx="1109326" cy="2740462"/>
          </a:xfrm>
        </p:grpSpPr>
        <p:sp>
          <p:nvSpPr>
            <p:cNvPr id="905" name="Google Shape;905;p42"/>
            <p:cNvSpPr/>
            <p:nvPr/>
          </p:nvSpPr>
          <p:spPr>
            <a:xfrm>
              <a:off x="2299102" y="3490398"/>
              <a:ext cx="614745" cy="567414"/>
            </a:xfrm>
            <a:custGeom>
              <a:avLst/>
              <a:gdLst/>
              <a:ahLst/>
              <a:cxnLst/>
              <a:rect l="l" t="t" r="r" b="b"/>
              <a:pathLst>
                <a:path w="22781" h="21027" extrusionOk="0">
                  <a:moveTo>
                    <a:pt x="12014" y="1"/>
                  </a:moveTo>
                  <a:cubicBezTo>
                    <a:pt x="11821" y="1"/>
                    <a:pt x="11628" y="10"/>
                    <a:pt x="11436" y="28"/>
                  </a:cubicBezTo>
                  <a:cubicBezTo>
                    <a:pt x="9496" y="210"/>
                    <a:pt x="7715" y="1214"/>
                    <a:pt x="6186" y="2447"/>
                  </a:cubicBezTo>
                  <a:cubicBezTo>
                    <a:pt x="5410" y="3086"/>
                    <a:pt x="4657" y="3839"/>
                    <a:pt x="4337" y="4798"/>
                  </a:cubicBezTo>
                  <a:cubicBezTo>
                    <a:pt x="3858" y="6259"/>
                    <a:pt x="4520" y="7834"/>
                    <a:pt x="5159" y="9249"/>
                  </a:cubicBezTo>
                  <a:cubicBezTo>
                    <a:pt x="6026" y="11189"/>
                    <a:pt x="6917" y="13129"/>
                    <a:pt x="7807" y="15069"/>
                  </a:cubicBezTo>
                  <a:cubicBezTo>
                    <a:pt x="6483" y="13746"/>
                    <a:pt x="5182" y="12422"/>
                    <a:pt x="3881" y="11098"/>
                  </a:cubicBezTo>
                  <a:cubicBezTo>
                    <a:pt x="3289" y="10506"/>
                    <a:pt x="2600" y="9876"/>
                    <a:pt x="1795" y="9876"/>
                  </a:cubicBezTo>
                  <a:cubicBezTo>
                    <a:pt x="1730" y="9876"/>
                    <a:pt x="1664" y="9880"/>
                    <a:pt x="1598" y="9888"/>
                  </a:cubicBezTo>
                  <a:cubicBezTo>
                    <a:pt x="754" y="9979"/>
                    <a:pt x="137" y="10847"/>
                    <a:pt x="69" y="11691"/>
                  </a:cubicBezTo>
                  <a:cubicBezTo>
                    <a:pt x="1" y="12536"/>
                    <a:pt x="343" y="13380"/>
                    <a:pt x="754" y="14111"/>
                  </a:cubicBezTo>
                  <a:cubicBezTo>
                    <a:pt x="2899" y="18060"/>
                    <a:pt x="7168" y="20776"/>
                    <a:pt x="11664" y="21027"/>
                  </a:cubicBezTo>
                  <a:cubicBezTo>
                    <a:pt x="17485" y="20639"/>
                    <a:pt x="22506" y="15069"/>
                    <a:pt x="22735" y="8952"/>
                  </a:cubicBezTo>
                  <a:cubicBezTo>
                    <a:pt x="22780" y="7834"/>
                    <a:pt x="22643" y="6601"/>
                    <a:pt x="21890" y="5780"/>
                  </a:cubicBezTo>
                  <a:cubicBezTo>
                    <a:pt x="21485" y="5325"/>
                    <a:pt x="20848" y="5062"/>
                    <a:pt x="20247" y="5062"/>
                  </a:cubicBezTo>
                  <a:cubicBezTo>
                    <a:pt x="19731" y="5062"/>
                    <a:pt x="19241" y="5256"/>
                    <a:pt x="18946" y="5688"/>
                  </a:cubicBezTo>
                  <a:cubicBezTo>
                    <a:pt x="18558" y="6213"/>
                    <a:pt x="18580" y="6944"/>
                    <a:pt x="18580" y="7606"/>
                  </a:cubicBezTo>
                  <a:cubicBezTo>
                    <a:pt x="18535" y="9569"/>
                    <a:pt x="17964" y="11554"/>
                    <a:pt x="16960" y="13266"/>
                  </a:cubicBezTo>
                  <a:cubicBezTo>
                    <a:pt x="17097" y="11372"/>
                    <a:pt x="17211" y="9477"/>
                    <a:pt x="17348" y="7583"/>
                  </a:cubicBezTo>
                  <a:cubicBezTo>
                    <a:pt x="17462" y="5757"/>
                    <a:pt x="17553" y="3794"/>
                    <a:pt x="16572" y="2264"/>
                  </a:cubicBezTo>
                  <a:cubicBezTo>
                    <a:pt x="15604" y="761"/>
                    <a:pt x="13799" y="1"/>
                    <a:pt x="12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2"/>
            <p:cNvSpPr/>
            <p:nvPr/>
          </p:nvSpPr>
          <p:spPr>
            <a:xfrm>
              <a:off x="1985590" y="3902567"/>
              <a:ext cx="1109326" cy="2328293"/>
            </a:xfrm>
            <a:custGeom>
              <a:avLst/>
              <a:gdLst/>
              <a:ahLst/>
              <a:cxnLst/>
              <a:rect l="l" t="t" r="r" b="b"/>
              <a:pathLst>
                <a:path w="41109" h="86281" extrusionOk="0">
                  <a:moveTo>
                    <a:pt x="3600" y="39967"/>
                  </a:moveTo>
                  <a:cubicBezTo>
                    <a:pt x="2921" y="39967"/>
                    <a:pt x="2330" y="40561"/>
                    <a:pt x="1941" y="41155"/>
                  </a:cubicBezTo>
                  <a:cubicBezTo>
                    <a:pt x="320" y="43620"/>
                    <a:pt x="0" y="46747"/>
                    <a:pt x="183" y="49691"/>
                  </a:cubicBezTo>
                  <a:cubicBezTo>
                    <a:pt x="434" y="53983"/>
                    <a:pt x="1667" y="58228"/>
                    <a:pt x="3744" y="61994"/>
                  </a:cubicBezTo>
                  <a:cubicBezTo>
                    <a:pt x="5342" y="64916"/>
                    <a:pt x="7442" y="67541"/>
                    <a:pt x="9633" y="70074"/>
                  </a:cubicBezTo>
                  <a:cubicBezTo>
                    <a:pt x="8355" y="68294"/>
                    <a:pt x="7693" y="66514"/>
                    <a:pt x="7213" y="64802"/>
                  </a:cubicBezTo>
                  <a:cubicBezTo>
                    <a:pt x="5387" y="58479"/>
                    <a:pt x="4794" y="51791"/>
                    <a:pt x="5479" y="45241"/>
                  </a:cubicBezTo>
                  <a:cubicBezTo>
                    <a:pt x="5661" y="43551"/>
                    <a:pt x="5821" y="41611"/>
                    <a:pt x="4611" y="40424"/>
                  </a:cubicBezTo>
                  <a:cubicBezTo>
                    <a:pt x="4383" y="40219"/>
                    <a:pt x="4132" y="40036"/>
                    <a:pt x="3835" y="39991"/>
                  </a:cubicBezTo>
                  <a:cubicBezTo>
                    <a:pt x="3756" y="39974"/>
                    <a:pt x="3677" y="39967"/>
                    <a:pt x="3600" y="39967"/>
                  </a:cubicBezTo>
                  <a:close/>
                  <a:moveTo>
                    <a:pt x="27756" y="1"/>
                  </a:moveTo>
                  <a:cubicBezTo>
                    <a:pt x="26889" y="708"/>
                    <a:pt x="26250" y="1713"/>
                    <a:pt x="25976" y="2808"/>
                  </a:cubicBezTo>
                  <a:cubicBezTo>
                    <a:pt x="25907" y="1941"/>
                    <a:pt x="25770" y="982"/>
                    <a:pt x="25108" y="412"/>
                  </a:cubicBezTo>
                  <a:cubicBezTo>
                    <a:pt x="24881" y="216"/>
                    <a:pt x="24573" y="125"/>
                    <a:pt x="24268" y="125"/>
                  </a:cubicBezTo>
                  <a:cubicBezTo>
                    <a:pt x="23683" y="125"/>
                    <a:pt x="23107" y="458"/>
                    <a:pt x="23122" y="1028"/>
                  </a:cubicBezTo>
                  <a:cubicBezTo>
                    <a:pt x="23145" y="1827"/>
                    <a:pt x="24218" y="2375"/>
                    <a:pt x="24035" y="3151"/>
                  </a:cubicBezTo>
                  <a:cubicBezTo>
                    <a:pt x="24022" y="2561"/>
                    <a:pt x="23437" y="2227"/>
                    <a:pt x="22850" y="2227"/>
                  </a:cubicBezTo>
                  <a:cubicBezTo>
                    <a:pt x="22415" y="2227"/>
                    <a:pt x="21980" y="2410"/>
                    <a:pt x="21776" y="2808"/>
                  </a:cubicBezTo>
                  <a:cubicBezTo>
                    <a:pt x="21388" y="3630"/>
                    <a:pt x="22050" y="4657"/>
                    <a:pt x="22917" y="4885"/>
                  </a:cubicBezTo>
                  <a:cubicBezTo>
                    <a:pt x="22780" y="4870"/>
                    <a:pt x="22641" y="4860"/>
                    <a:pt x="22501" y="4860"/>
                  </a:cubicBezTo>
                  <a:cubicBezTo>
                    <a:pt x="22222" y="4860"/>
                    <a:pt x="21943" y="4901"/>
                    <a:pt x="21684" y="5022"/>
                  </a:cubicBezTo>
                  <a:cubicBezTo>
                    <a:pt x="21205" y="5251"/>
                    <a:pt x="20908" y="5958"/>
                    <a:pt x="21274" y="6369"/>
                  </a:cubicBezTo>
                  <a:cubicBezTo>
                    <a:pt x="21433" y="6529"/>
                    <a:pt x="21662" y="6597"/>
                    <a:pt x="21890" y="6666"/>
                  </a:cubicBezTo>
                  <a:cubicBezTo>
                    <a:pt x="22532" y="6835"/>
                    <a:pt x="23194" y="6941"/>
                    <a:pt x="23888" y="6941"/>
                  </a:cubicBezTo>
                  <a:cubicBezTo>
                    <a:pt x="24502" y="6941"/>
                    <a:pt x="25141" y="6859"/>
                    <a:pt x="25816" y="6666"/>
                  </a:cubicBezTo>
                  <a:lnTo>
                    <a:pt x="25816" y="6666"/>
                  </a:lnTo>
                  <a:cubicBezTo>
                    <a:pt x="26227" y="12783"/>
                    <a:pt x="25108" y="18832"/>
                    <a:pt x="23305" y="24721"/>
                  </a:cubicBezTo>
                  <a:cubicBezTo>
                    <a:pt x="23511" y="22164"/>
                    <a:pt x="23282" y="19471"/>
                    <a:pt x="22963" y="16846"/>
                  </a:cubicBezTo>
                  <a:cubicBezTo>
                    <a:pt x="22689" y="14586"/>
                    <a:pt x="22278" y="12190"/>
                    <a:pt x="20794" y="10455"/>
                  </a:cubicBezTo>
                  <a:cubicBezTo>
                    <a:pt x="20156" y="9694"/>
                    <a:pt x="19222" y="9062"/>
                    <a:pt x="18241" y="9062"/>
                  </a:cubicBezTo>
                  <a:cubicBezTo>
                    <a:pt x="18134" y="9062"/>
                    <a:pt x="18026" y="9070"/>
                    <a:pt x="17918" y="9085"/>
                  </a:cubicBezTo>
                  <a:cubicBezTo>
                    <a:pt x="16709" y="9268"/>
                    <a:pt x="15841" y="10478"/>
                    <a:pt x="15750" y="11710"/>
                  </a:cubicBezTo>
                  <a:cubicBezTo>
                    <a:pt x="15659" y="12920"/>
                    <a:pt x="16184" y="14130"/>
                    <a:pt x="16891" y="15111"/>
                  </a:cubicBezTo>
                  <a:cubicBezTo>
                    <a:pt x="17599" y="16115"/>
                    <a:pt x="18489" y="16983"/>
                    <a:pt x="19265" y="17919"/>
                  </a:cubicBezTo>
                  <a:cubicBezTo>
                    <a:pt x="21548" y="20795"/>
                    <a:pt x="22575" y="24584"/>
                    <a:pt x="22164" y="28213"/>
                  </a:cubicBezTo>
                  <a:cubicBezTo>
                    <a:pt x="21548" y="30039"/>
                    <a:pt x="20863" y="31842"/>
                    <a:pt x="20155" y="33622"/>
                  </a:cubicBezTo>
                  <a:cubicBezTo>
                    <a:pt x="17416" y="40607"/>
                    <a:pt x="14335" y="47523"/>
                    <a:pt x="12440" y="54759"/>
                  </a:cubicBezTo>
                  <a:cubicBezTo>
                    <a:pt x="11276" y="44350"/>
                    <a:pt x="18968" y="34079"/>
                    <a:pt x="16640" y="23899"/>
                  </a:cubicBezTo>
                  <a:cubicBezTo>
                    <a:pt x="16435" y="22963"/>
                    <a:pt x="16092" y="21982"/>
                    <a:pt x="15248" y="21525"/>
                  </a:cubicBezTo>
                  <a:cubicBezTo>
                    <a:pt x="14967" y="21367"/>
                    <a:pt x="14673" y="21296"/>
                    <a:pt x="14381" y="21296"/>
                  </a:cubicBezTo>
                  <a:cubicBezTo>
                    <a:pt x="13106" y="21296"/>
                    <a:pt x="11841" y="22644"/>
                    <a:pt x="11619" y="24036"/>
                  </a:cubicBezTo>
                  <a:cubicBezTo>
                    <a:pt x="11345" y="25748"/>
                    <a:pt x="11984" y="27437"/>
                    <a:pt x="12121" y="29172"/>
                  </a:cubicBezTo>
                  <a:cubicBezTo>
                    <a:pt x="12326" y="31796"/>
                    <a:pt x="11322" y="34353"/>
                    <a:pt x="10683" y="36909"/>
                  </a:cubicBezTo>
                  <a:cubicBezTo>
                    <a:pt x="9176" y="42935"/>
                    <a:pt x="9770" y="49486"/>
                    <a:pt x="12326" y="55147"/>
                  </a:cubicBezTo>
                  <a:cubicBezTo>
                    <a:pt x="11938" y="56699"/>
                    <a:pt x="11596" y="58274"/>
                    <a:pt x="11322" y="59872"/>
                  </a:cubicBezTo>
                  <a:cubicBezTo>
                    <a:pt x="10660" y="63706"/>
                    <a:pt x="10477" y="67678"/>
                    <a:pt x="10911" y="71558"/>
                  </a:cubicBezTo>
                  <a:cubicBezTo>
                    <a:pt x="10477" y="71056"/>
                    <a:pt x="10044" y="70577"/>
                    <a:pt x="9633" y="70074"/>
                  </a:cubicBezTo>
                  <a:lnTo>
                    <a:pt x="9633" y="70074"/>
                  </a:lnTo>
                  <a:cubicBezTo>
                    <a:pt x="9998" y="70599"/>
                    <a:pt x="10432" y="71124"/>
                    <a:pt x="10934" y="71649"/>
                  </a:cubicBezTo>
                  <a:cubicBezTo>
                    <a:pt x="11527" y="76990"/>
                    <a:pt x="13330" y="82103"/>
                    <a:pt x="16686" y="86280"/>
                  </a:cubicBezTo>
                  <a:cubicBezTo>
                    <a:pt x="17234" y="85664"/>
                    <a:pt x="16709" y="84705"/>
                    <a:pt x="16229" y="84021"/>
                  </a:cubicBezTo>
                  <a:cubicBezTo>
                    <a:pt x="11025" y="76694"/>
                    <a:pt x="10546" y="66879"/>
                    <a:pt x="12486" y="58091"/>
                  </a:cubicBezTo>
                  <a:cubicBezTo>
                    <a:pt x="13604" y="52955"/>
                    <a:pt x="15476" y="48025"/>
                    <a:pt x="17507" y="43163"/>
                  </a:cubicBezTo>
                  <a:cubicBezTo>
                    <a:pt x="24857" y="39626"/>
                    <a:pt x="30815" y="33645"/>
                    <a:pt x="34421" y="26455"/>
                  </a:cubicBezTo>
                  <a:cubicBezTo>
                    <a:pt x="34923" y="25428"/>
                    <a:pt x="35403" y="24355"/>
                    <a:pt x="35357" y="23214"/>
                  </a:cubicBezTo>
                  <a:cubicBezTo>
                    <a:pt x="35311" y="22073"/>
                    <a:pt x="34604" y="20886"/>
                    <a:pt x="33485" y="20658"/>
                  </a:cubicBezTo>
                  <a:cubicBezTo>
                    <a:pt x="33343" y="20628"/>
                    <a:pt x="33201" y="20614"/>
                    <a:pt x="33061" y="20614"/>
                  </a:cubicBezTo>
                  <a:cubicBezTo>
                    <a:pt x="32236" y="20614"/>
                    <a:pt x="31458" y="21096"/>
                    <a:pt x="30815" y="21662"/>
                  </a:cubicBezTo>
                  <a:cubicBezTo>
                    <a:pt x="28943" y="23328"/>
                    <a:pt x="27893" y="25725"/>
                    <a:pt x="26797" y="28007"/>
                  </a:cubicBezTo>
                  <a:cubicBezTo>
                    <a:pt x="24446" y="32801"/>
                    <a:pt x="21548" y="37366"/>
                    <a:pt x="18192" y="41520"/>
                  </a:cubicBezTo>
                  <a:cubicBezTo>
                    <a:pt x="19425" y="38621"/>
                    <a:pt x="20680" y="35745"/>
                    <a:pt x="21867" y="32824"/>
                  </a:cubicBezTo>
                  <a:cubicBezTo>
                    <a:pt x="23602" y="28464"/>
                    <a:pt x="25177" y="23945"/>
                    <a:pt x="26135" y="19357"/>
                  </a:cubicBezTo>
                  <a:cubicBezTo>
                    <a:pt x="29468" y="14084"/>
                    <a:pt x="35197" y="10432"/>
                    <a:pt x="39739" y="5867"/>
                  </a:cubicBezTo>
                  <a:cubicBezTo>
                    <a:pt x="40219" y="5388"/>
                    <a:pt x="40698" y="4863"/>
                    <a:pt x="40835" y="4201"/>
                  </a:cubicBezTo>
                  <a:cubicBezTo>
                    <a:pt x="41109" y="2877"/>
                    <a:pt x="39716" y="1667"/>
                    <a:pt x="38347" y="1621"/>
                  </a:cubicBezTo>
                  <a:cubicBezTo>
                    <a:pt x="38309" y="1620"/>
                    <a:pt x="38271" y="1620"/>
                    <a:pt x="38233" y="1620"/>
                  </a:cubicBezTo>
                  <a:cubicBezTo>
                    <a:pt x="36930" y="1620"/>
                    <a:pt x="35715" y="2376"/>
                    <a:pt x="34672" y="3196"/>
                  </a:cubicBezTo>
                  <a:cubicBezTo>
                    <a:pt x="31317" y="5821"/>
                    <a:pt x="28669" y="9314"/>
                    <a:pt x="27003" y="13240"/>
                  </a:cubicBezTo>
                  <a:cubicBezTo>
                    <a:pt x="27163" y="11025"/>
                    <a:pt x="27140" y="8811"/>
                    <a:pt x="26866" y="6597"/>
                  </a:cubicBezTo>
                  <a:cubicBezTo>
                    <a:pt x="28715" y="5730"/>
                    <a:pt x="30153" y="4018"/>
                    <a:pt x="30678" y="2055"/>
                  </a:cubicBezTo>
                  <a:cubicBezTo>
                    <a:pt x="30532" y="2031"/>
                    <a:pt x="30386" y="2019"/>
                    <a:pt x="30239" y="2019"/>
                  </a:cubicBezTo>
                  <a:cubicBezTo>
                    <a:pt x="29283" y="2019"/>
                    <a:pt x="28339" y="2522"/>
                    <a:pt x="27824" y="3333"/>
                  </a:cubicBezTo>
                  <a:cubicBezTo>
                    <a:pt x="28395" y="2329"/>
                    <a:pt x="28372" y="1005"/>
                    <a:pt x="27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7" name="Google Shape;907;p42"/>
          <p:cNvSpPr/>
          <p:nvPr/>
        </p:nvSpPr>
        <p:spPr>
          <a:xfrm flipH="1">
            <a:off x="8154831" y="2548831"/>
            <a:ext cx="68096" cy="64973"/>
          </a:xfrm>
          <a:custGeom>
            <a:avLst/>
            <a:gdLst/>
            <a:ahLst/>
            <a:cxnLst/>
            <a:rect l="l" t="t" r="r" b="b"/>
            <a:pathLst>
              <a:path w="5319" h="5074" extrusionOk="0">
                <a:moveTo>
                  <a:pt x="3013" y="212"/>
                </a:moveTo>
                <a:cubicBezTo>
                  <a:pt x="3378" y="212"/>
                  <a:pt x="3675" y="281"/>
                  <a:pt x="3949" y="418"/>
                </a:cubicBezTo>
                <a:cubicBezTo>
                  <a:pt x="4565" y="714"/>
                  <a:pt x="5022" y="1422"/>
                  <a:pt x="5067" y="2198"/>
                </a:cubicBezTo>
                <a:cubicBezTo>
                  <a:pt x="5113" y="3020"/>
                  <a:pt x="4816" y="3773"/>
                  <a:pt x="4291" y="4184"/>
                </a:cubicBezTo>
                <a:cubicBezTo>
                  <a:pt x="3766" y="4617"/>
                  <a:pt x="3105" y="4846"/>
                  <a:pt x="2420" y="4846"/>
                </a:cubicBezTo>
                <a:cubicBezTo>
                  <a:pt x="2392" y="4847"/>
                  <a:pt x="2364" y="4847"/>
                  <a:pt x="2337" y="4847"/>
                </a:cubicBezTo>
                <a:cubicBezTo>
                  <a:pt x="1705" y="4847"/>
                  <a:pt x="1103" y="4599"/>
                  <a:pt x="754" y="4184"/>
                </a:cubicBezTo>
                <a:cubicBezTo>
                  <a:pt x="502" y="3864"/>
                  <a:pt x="343" y="3430"/>
                  <a:pt x="297" y="2905"/>
                </a:cubicBezTo>
                <a:cubicBezTo>
                  <a:pt x="229" y="2221"/>
                  <a:pt x="365" y="1604"/>
                  <a:pt x="708" y="1171"/>
                </a:cubicBezTo>
                <a:cubicBezTo>
                  <a:pt x="1027" y="783"/>
                  <a:pt x="1530" y="486"/>
                  <a:pt x="2191" y="326"/>
                </a:cubicBezTo>
                <a:cubicBezTo>
                  <a:pt x="2488" y="258"/>
                  <a:pt x="2762" y="212"/>
                  <a:pt x="3013" y="212"/>
                </a:cubicBezTo>
                <a:close/>
                <a:moveTo>
                  <a:pt x="3043" y="1"/>
                </a:moveTo>
                <a:cubicBezTo>
                  <a:pt x="2763" y="1"/>
                  <a:pt x="2463" y="42"/>
                  <a:pt x="2146" y="121"/>
                </a:cubicBezTo>
                <a:cubicBezTo>
                  <a:pt x="1415" y="303"/>
                  <a:pt x="890" y="600"/>
                  <a:pt x="548" y="1034"/>
                </a:cubicBezTo>
                <a:cubicBezTo>
                  <a:pt x="183" y="1513"/>
                  <a:pt x="0" y="2175"/>
                  <a:pt x="69" y="2928"/>
                </a:cubicBezTo>
                <a:cubicBezTo>
                  <a:pt x="137" y="3499"/>
                  <a:pt x="320" y="3978"/>
                  <a:pt x="594" y="4321"/>
                </a:cubicBezTo>
                <a:cubicBezTo>
                  <a:pt x="1005" y="4800"/>
                  <a:pt x="1667" y="5074"/>
                  <a:pt x="2397" y="5074"/>
                </a:cubicBezTo>
                <a:lnTo>
                  <a:pt x="2420" y="5074"/>
                </a:lnTo>
                <a:cubicBezTo>
                  <a:pt x="3150" y="5051"/>
                  <a:pt x="3858" y="4800"/>
                  <a:pt x="4428" y="4343"/>
                </a:cubicBezTo>
                <a:cubicBezTo>
                  <a:pt x="4999" y="3887"/>
                  <a:pt x="5319" y="3088"/>
                  <a:pt x="5273" y="2198"/>
                </a:cubicBezTo>
                <a:cubicBezTo>
                  <a:pt x="5227" y="1331"/>
                  <a:pt x="4725" y="554"/>
                  <a:pt x="4040" y="212"/>
                </a:cubicBezTo>
                <a:cubicBezTo>
                  <a:pt x="3743" y="70"/>
                  <a:pt x="3409"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2"/>
          <p:cNvSpPr/>
          <p:nvPr/>
        </p:nvSpPr>
        <p:spPr>
          <a:xfrm flipH="1">
            <a:off x="1339431" y="790856"/>
            <a:ext cx="68096" cy="64973"/>
          </a:xfrm>
          <a:custGeom>
            <a:avLst/>
            <a:gdLst/>
            <a:ahLst/>
            <a:cxnLst/>
            <a:rect l="l" t="t" r="r" b="b"/>
            <a:pathLst>
              <a:path w="5319" h="5074" extrusionOk="0">
                <a:moveTo>
                  <a:pt x="3013" y="212"/>
                </a:moveTo>
                <a:cubicBezTo>
                  <a:pt x="3378" y="212"/>
                  <a:pt x="3675" y="281"/>
                  <a:pt x="3949" y="418"/>
                </a:cubicBezTo>
                <a:cubicBezTo>
                  <a:pt x="4565" y="714"/>
                  <a:pt x="5022" y="1422"/>
                  <a:pt x="5067" y="2198"/>
                </a:cubicBezTo>
                <a:cubicBezTo>
                  <a:pt x="5113" y="3020"/>
                  <a:pt x="4816" y="3773"/>
                  <a:pt x="4291" y="4184"/>
                </a:cubicBezTo>
                <a:cubicBezTo>
                  <a:pt x="3766" y="4617"/>
                  <a:pt x="3105" y="4846"/>
                  <a:pt x="2420" y="4846"/>
                </a:cubicBezTo>
                <a:cubicBezTo>
                  <a:pt x="2392" y="4847"/>
                  <a:pt x="2364" y="4847"/>
                  <a:pt x="2337" y="4847"/>
                </a:cubicBezTo>
                <a:cubicBezTo>
                  <a:pt x="1705" y="4847"/>
                  <a:pt x="1103" y="4599"/>
                  <a:pt x="754" y="4184"/>
                </a:cubicBezTo>
                <a:cubicBezTo>
                  <a:pt x="502" y="3864"/>
                  <a:pt x="343" y="3430"/>
                  <a:pt x="297" y="2905"/>
                </a:cubicBezTo>
                <a:cubicBezTo>
                  <a:pt x="229" y="2221"/>
                  <a:pt x="365" y="1604"/>
                  <a:pt x="708" y="1171"/>
                </a:cubicBezTo>
                <a:cubicBezTo>
                  <a:pt x="1027" y="783"/>
                  <a:pt x="1530" y="486"/>
                  <a:pt x="2191" y="326"/>
                </a:cubicBezTo>
                <a:cubicBezTo>
                  <a:pt x="2488" y="258"/>
                  <a:pt x="2762" y="212"/>
                  <a:pt x="3013" y="212"/>
                </a:cubicBezTo>
                <a:close/>
                <a:moveTo>
                  <a:pt x="3043" y="1"/>
                </a:moveTo>
                <a:cubicBezTo>
                  <a:pt x="2763" y="1"/>
                  <a:pt x="2463" y="42"/>
                  <a:pt x="2146" y="121"/>
                </a:cubicBezTo>
                <a:cubicBezTo>
                  <a:pt x="1415" y="303"/>
                  <a:pt x="890" y="600"/>
                  <a:pt x="548" y="1034"/>
                </a:cubicBezTo>
                <a:cubicBezTo>
                  <a:pt x="183" y="1513"/>
                  <a:pt x="0" y="2175"/>
                  <a:pt x="69" y="2928"/>
                </a:cubicBezTo>
                <a:cubicBezTo>
                  <a:pt x="137" y="3499"/>
                  <a:pt x="320" y="3978"/>
                  <a:pt x="594" y="4321"/>
                </a:cubicBezTo>
                <a:cubicBezTo>
                  <a:pt x="1005" y="4800"/>
                  <a:pt x="1667" y="5074"/>
                  <a:pt x="2397" y="5074"/>
                </a:cubicBezTo>
                <a:lnTo>
                  <a:pt x="2420" y="5074"/>
                </a:lnTo>
                <a:cubicBezTo>
                  <a:pt x="3150" y="5051"/>
                  <a:pt x="3858" y="4800"/>
                  <a:pt x="4428" y="4343"/>
                </a:cubicBezTo>
                <a:cubicBezTo>
                  <a:pt x="4999" y="3887"/>
                  <a:pt x="5319" y="3088"/>
                  <a:pt x="5273" y="2198"/>
                </a:cubicBezTo>
                <a:cubicBezTo>
                  <a:pt x="5227" y="1331"/>
                  <a:pt x="4725" y="554"/>
                  <a:pt x="4040" y="212"/>
                </a:cubicBezTo>
                <a:cubicBezTo>
                  <a:pt x="3743" y="70"/>
                  <a:pt x="3409"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9" name="Google Shape;909;p42"/>
          <p:cNvGrpSpPr/>
          <p:nvPr/>
        </p:nvGrpSpPr>
        <p:grpSpPr>
          <a:xfrm rot="2700000" flipH="1">
            <a:off x="4317482" y="3867977"/>
            <a:ext cx="874521" cy="1481058"/>
            <a:chOff x="-117729" y="1733810"/>
            <a:chExt cx="874530" cy="1481072"/>
          </a:xfrm>
        </p:grpSpPr>
        <p:sp>
          <p:nvSpPr>
            <p:cNvPr id="910" name="Google Shape;910;p42"/>
            <p:cNvSpPr/>
            <p:nvPr/>
          </p:nvSpPr>
          <p:spPr>
            <a:xfrm>
              <a:off x="21973" y="1733810"/>
              <a:ext cx="518652" cy="505591"/>
            </a:xfrm>
            <a:custGeom>
              <a:avLst/>
              <a:gdLst/>
              <a:ahLst/>
              <a:cxnLst/>
              <a:rect l="l" t="t" r="r" b="b"/>
              <a:pathLst>
                <a:path w="19220" h="18736" extrusionOk="0">
                  <a:moveTo>
                    <a:pt x="9145" y="0"/>
                  </a:moveTo>
                  <a:cubicBezTo>
                    <a:pt x="9095" y="0"/>
                    <a:pt x="9044" y="1"/>
                    <a:pt x="8994" y="2"/>
                  </a:cubicBezTo>
                  <a:cubicBezTo>
                    <a:pt x="7190" y="48"/>
                    <a:pt x="5410" y="824"/>
                    <a:pt x="4132" y="2079"/>
                  </a:cubicBezTo>
                  <a:cubicBezTo>
                    <a:pt x="3675" y="2536"/>
                    <a:pt x="3264" y="3084"/>
                    <a:pt x="3127" y="3723"/>
                  </a:cubicBezTo>
                  <a:cubicBezTo>
                    <a:pt x="2945" y="4476"/>
                    <a:pt x="3173" y="5275"/>
                    <a:pt x="3493" y="6005"/>
                  </a:cubicBezTo>
                  <a:cubicBezTo>
                    <a:pt x="4155" y="7466"/>
                    <a:pt x="5182" y="8744"/>
                    <a:pt x="5866" y="10182"/>
                  </a:cubicBezTo>
                  <a:cubicBezTo>
                    <a:pt x="4908" y="9406"/>
                    <a:pt x="3926" y="8630"/>
                    <a:pt x="2945" y="7854"/>
                  </a:cubicBezTo>
                  <a:cubicBezTo>
                    <a:pt x="2717" y="7671"/>
                    <a:pt x="2466" y="7489"/>
                    <a:pt x="2192" y="7420"/>
                  </a:cubicBezTo>
                  <a:cubicBezTo>
                    <a:pt x="2152" y="7416"/>
                    <a:pt x="2112" y="7413"/>
                    <a:pt x="2072" y="7413"/>
                  </a:cubicBezTo>
                  <a:cubicBezTo>
                    <a:pt x="1725" y="7413"/>
                    <a:pt x="1390" y="7586"/>
                    <a:pt x="1164" y="7831"/>
                  </a:cubicBezTo>
                  <a:cubicBezTo>
                    <a:pt x="913" y="8105"/>
                    <a:pt x="776" y="8470"/>
                    <a:pt x="662" y="8835"/>
                  </a:cubicBezTo>
                  <a:cubicBezTo>
                    <a:pt x="0" y="11323"/>
                    <a:pt x="1210" y="14062"/>
                    <a:pt x="3150" y="15752"/>
                  </a:cubicBezTo>
                  <a:cubicBezTo>
                    <a:pt x="5090" y="17441"/>
                    <a:pt x="7647" y="18239"/>
                    <a:pt x="10180" y="18673"/>
                  </a:cubicBezTo>
                  <a:cubicBezTo>
                    <a:pt x="10426" y="18715"/>
                    <a:pt x="10675" y="18735"/>
                    <a:pt x="10925" y="18735"/>
                  </a:cubicBezTo>
                  <a:cubicBezTo>
                    <a:pt x="12446" y="18735"/>
                    <a:pt x="14020" y="17997"/>
                    <a:pt x="15156" y="16938"/>
                  </a:cubicBezTo>
                  <a:cubicBezTo>
                    <a:pt x="16320" y="15866"/>
                    <a:pt x="16868" y="14291"/>
                    <a:pt x="17507" y="12853"/>
                  </a:cubicBezTo>
                  <a:cubicBezTo>
                    <a:pt x="18101" y="11483"/>
                    <a:pt x="18831" y="10159"/>
                    <a:pt x="19014" y="8676"/>
                  </a:cubicBezTo>
                  <a:cubicBezTo>
                    <a:pt x="19219" y="6987"/>
                    <a:pt x="18671" y="5275"/>
                    <a:pt x="18078" y="3677"/>
                  </a:cubicBezTo>
                  <a:cubicBezTo>
                    <a:pt x="17850" y="3015"/>
                    <a:pt x="17599" y="2376"/>
                    <a:pt x="17142" y="1874"/>
                  </a:cubicBezTo>
                  <a:cubicBezTo>
                    <a:pt x="16771" y="1485"/>
                    <a:pt x="16249" y="1205"/>
                    <a:pt x="15735" y="1205"/>
                  </a:cubicBezTo>
                  <a:cubicBezTo>
                    <a:pt x="15586" y="1205"/>
                    <a:pt x="15437" y="1229"/>
                    <a:pt x="15293" y="1280"/>
                  </a:cubicBezTo>
                  <a:cubicBezTo>
                    <a:pt x="14700" y="1509"/>
                    <a:pt x="14335" y="2102"/>
                    <a:pt x="14084" y="2695"/>
                  </a:cubicBezTo>
                  <a:cubicBezTo>
                    <a:pt x="13513" y="3997"/>
                    <a:pt x="13285" y="5412"/>
                    <a:pt x="13079" y="6804"/>
                  </a:cubicBezTo>
                  <a:cubicBezTo>
                    <a:pt x="13148" y="5571"/>
                    <a:pt x="13034" y="4339"/>
                    <a:pt x="12760" y="3129"/>
                  </a:cubicBezTo>
                  <a:cubicBezTo>
                    <a:pt x="12577" y="2262"/>
                    <a:pt x="12280" y="1372"/>
                    <a:pt x="11618" y="778"/>
                  </a:cubicBezTo>
                  <a:cubicBezTo>
                    <a:pt x="10949" y="195"/>
                    <a:pt x="10034"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2"/>
            <p:cNvSpPr/>
            <p:nvPr/>
          </p:nvSpPr>
          <p:spPr>
            <a:xfrm>
              <a:off x="182722" y="1995375"/>
              <a:ext cx="268582" cy="236173"/>
            </a:xfrm>
            <a:custGeom>
              <a:avLst/>
              <a:gdLst/>
              <a:ahLst/>
              <a:cxnLst/>
              <a:rect l="l" t="t" r="r" b="b"/>
              <a:pathLst>
                <a:path w="9953" h="8752" extrusionOk="0">
                  <a:moveTo>
                    <a:pt x="6563" y="1"/>
                  </a:moveTo>
                  <a:cubicBezTo>
                    <a:pt x="6452" y="1"/>
                    <a:pt x="6342" y="4"/>
                    <a:pt x="6232" y="10"/>
                  </a:cubicBezTo>
                  <a:cubicBezTo>
                    <a:pt x="4406" y="78"/>
                    <a:pt x="2626" y="740"/>
                    <a:pt x="1211" y="1882"/>
                  </a:cubicBezTo>
                  <a:cubicBezTo>
                    <a:pt x="754" y="2270"/>
                    <a:pt x="298" y="2726"/>
                    <a:pt x="138" y="3297"/>
                  </a:cubicBezTo>
                  <a:cubicBezTo>
                    <a:pt x="1" y="3776"/>
                    <a:pt x="92" y="4278"/>
                    <a:pt x="229" y="4758"/>
                  </a:cubicBezTo>
                  <a:cubicBezTo>
                    <a:pt x="822" y="6835"/>
                    <a:pt x="2671" y="8569"/>
                    <a:pt x="4817" y="8752"/>
                  </a:cubicBezTo>
                  <a:cubicBezTo>
                    <a:pt x="5661" y="8250"/>
                    <a:pt x="6780" y="8318"/>
                    <a:pt x="7670" y="7930"/>
                  </a:cubicBezTo>
                  <a:cubicBezTo>
                    <a:pt x="8515" y="7588"/>
                    <a:pt x="9131" y="6880"/>
                    <a:pt x="9496" y="6059"/>
                  </a:cubicBezTo>
                  <a:cubicBezTo>
                    <a:pt x="9838" y="5237"/>
                    <a:pt x="9953" y="4324"/>
                    <a:pt x="9884" y="3434"/>
                  </a:cubicBezTo>
                  <a:cubicBezTo>
                    <a:pt x="9816" y="2361"/>
                    <a:pt x="9519" y="1242"/>
                    <a:pt x="8674" y="603"/>
                  </a:cubicBezTo>
                  <a:cubicBezTo>
                    <a:pt x="8078" y="146"/>
                    <a:pt x="7310" y="1"/>
                    <a:pt x="6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2"/>
            <p:cNvSpPr/>
            <p:nvPr/>
          </p:nvSpPr>
          <p:spPr>
            <a:xfrm>
              <a:off x="-117729" y="2086450"/>
              <a:ext cx="874530" cy="1128432"/>
            </a:xfrm>
            <a:custGeom>
              <a:avLst/>
              <a:gdLst/>
              <a:ahLst/>
              <a:cxnLst/>
              <a:rect l="l" t="t" r="r" b="b"/>
              <a:pathLst>
                <a:path w="32408" h="41817" extrusionOk="0">
                  <a:moveTo>
                    <a:pt x="30309" y="1"/>
                  </a:moveTo>
                  <a:cubicBezTo>
                    <a:pt x="29836" y="1"/>
                    <a:pt x="29342" y="124"/>
                    <a:pt x="28916" y="310"/>
                  </a:cubicBezTo>
                  <a:cubicBezTo>
                    <a:pt x="27090" y="1109"/>
                    <a:pt x="25720" y="2661"/>
                    <a:pt x="24556" y="4281"/>
                  </a:cubicBezTo>
                  <a:cubicBezTo>
                    <a:pt x="22662" y="6906"/>
                    <a:pt x="21132" y="9828"/>
                    <a:pt x="20037" y="12909"/>
                  </a:cubicBezTo>
                  <a:cubicBezTo>
                    <a:pt x="20196" y="11700"/>
                    <a:pt x="20219" y="10513"/>
                    <a:pt x="20082" y="9326"/>
                  </a:cubicBezTo>
                  <a:cubicBezTo>
                    <a:pt x="19991" y="8413"/>
                    <a:pt x="19786" y="7500"/>
                    <a:pt x="19786" y="6587"/>
                  </a:cubicBezTo>
                  <a:cubicBezTo>
                    <a:pt x="19808" y="5674"/>
                    <a:pt x="20082" y="4715"/>
                    <a:pt x="20744" y="4099"/>
                  </a:cubicBezTo>
                  <a:cubicBezTo>
                    <a:pt x="21109" y="3779"/>
                    <a:pt x="21543" y="3574"/>
                    <a:pt x="21931" y="3277"/>
                  </a:cubicBezTo>
                  <a:cubicBezTo>
                    <a:pt x="22296" y="2980"/>
                    <a:pt x="22616" y="2524"/>
                    <a:pt x="22547" y="2044"/>
                  </a:cubicBezTo>
                  <a:cubicBezTo>
                    <a:pt x="22468" y="1992"/>
                    <a:pt x="22387" y="1969"/>
                    <a:pt x="22306" y="1969"/>
                  </a:cubicBezTo>
                  <a:cubicBezTo>
                    <a:pt x="21776" y="1969"/>
                    <a:pt x="21200" y="2926"/>
                    <a:pt x="20693" y="2926"/>
                  </a:cubicBezTo>
                  <a:cubicBezTo>
                    <a:pt x="20601" y="2926"/>
                    <a:pt x="20511" y="2895"/>
                    <a:pt x="20425" y="2820"/>
                  </a:cubicBezTo>
                  <a:cubicBezTo>
                    <a:pt x="20356" y="2752"/>
                    <a:pt x="20288" y="2661"/>
                    <a:pt x="20219" y="2569"/>
                  </a:cubicBezTo>
                  <a:cubicBezTo>
                    <a:pt x="20134" y="2490"/>
                    <a:pt x="20035" y="2455"/>
                    <a:pt x="19933" y="2455"/>
                  </a:cubicBezTo>
                  <a:cubicBezTo>
                    <a:pt x="19624" y="2455"/>
                    <a:pt x="19278" y="2763"/>
                    <a:pt x="19124" y="3072"/>
                  </a:cubicBezTo>
                  <a:cubicBezTo>
                    <a:pt x="18918" y="3482"/>
                    <a:pt x="18758" y="4030"/>
                    <a:pt x="18325" y="4190"/>
                  </a:cubicBezTo>
                  <a:cubicBezTo>
                    <a:pt x="18233" y="4223"/>
                    <a:pt x="18137" y="4236"/>
                    <a:pt x="18038" y="4236"/>
                  </a:cubicBezTo>
                  <a:cubicBezTo>
                    <a:pt x="17577" y="4236"/>
                    <a:pt x="17054" y="3945"/>
                    <a:pt x="16652" y="3945"/>
                  </a:cubicBezTo>
                  <a:cubicBezTo>
                    <a:pt x="16473" y="3945"/>
                    <a:pt x="16318" y="4002"/>
                    <a:pt x="16202" y="4167"/>
                  </a:cubicBezTo>
                  <a:cubicBezTo>
                    <a:pt x="16065" y="4350"/>
                    <a:pt x="16065" y="4578"/>
                    <a:pt x="15997" y="4783"/>
                  </a:cubicBezTo>
                  <a:cubicBezTo>
                    <a:pt x="15791" y="5423"/>
                    <a:pt x="15015" y="5605"/>
                    <a:pt x="14353" y="5719"/>
                  </a:cubicBezTo>
                  <a:cubicBezTo>
                    <a:pt x="14473" y="6130"/>
                    <a:pt x="14901" y="6336"/>
                    <a:pt x="15339" y="6336"/>
                  </a:cubicBezTo>
                  <a:cubicBezTo>
                    <a:pt x="15484" y="6336"/>
                    <a:pt x="15631" y="6313"/>
                    <a:pt x="15768" y="6267"/>
                  </a:cubicBezTo>
                  <a:cubicBezTo>
                    <a:pt x="16293" y="6107"/>
                    <a:pt x="16727" y="5696"/>
                    <a:pt x="17229" y="5423"/>
                  </a:cubicBezTo>
                  <a:cubicBezTo>
                    <a:pt x="17506" y="5271"/>
                    <a:pt x="17832" y="5169"/>
                    <a:pt x="18138" y="5169"/>
                  </a:cubicBezTo>
                  <a:cubicBezTo>
                    <a:pt x="18386" y="5169"/>
                    <a:pt x="18620" y="5236"/>
                    <a:pt x="18804" y="5400"/>
                  </a:cubicBezTo>
                  <a:cubicBezTo>
                    <a:pt x="19101" y="5674"/>
                    <a:pt x="19192" y="6062"/>
                    <a:pt x="19238" y="6450"/>
                  </a:cubicBezTo>
                  <a:cubicBezTo>
                    <a:pt x="19991" y="11311"/>
                    <a:pt x="19146" y="16356"/>
                    <a:pt x="17298" y="20898"/>
                  </a:cubicBezTo>
                  <a:cubicBezTo>
                    <a:pt x="16750" y="22290"/>
                    <a:pt x="16088" y="23614"/>
                    <a:pt x="15380" y="24915"/>
                  </a:cubicBezTo>
                  <a:cubicBezTo>
                    <a:pt x="16430" y="21925"/>
                    <a:pt x="16955" y="18753"/>
                    <a:pt x="16932" y="15603"/>
                  </a:cubicBezTo>
                  <a:cubicBezTo>
                    <a:pt x="16932" y="13480"/>
                    <a:pt x="16613" y="11220"/>
                    <a:pt x="15152" y="9668"/>
                  </a:cubicBezTo>
                  <a:cubicBezTo>
                    <a:pt x="14855" y="9349"/>
                    <a:pt x="14490" y="9052"/>
                    <a:pt x="14056" y="8960"/>
                  </a:cubicBezTo>
                  <a:cubicBezTo>
                    <a:pt x="13940" y="8931"/>
                    <a:pt x="13823" y="8918"/>
                    <a:pt x="13707" y="8918"/>
                  </a:cubicBezTo>
                  <a:cubicBezTo>
                    <a:pt x="12825" y="8918"/>
                    <a:pt x="12001" y="9716"/>
                    <a:pt x="11820" y="10604"/>
                  </a:cubicBezTo>
                  <a:cubicBezTo>
                    <a:pt x="11614" y="11608"/>
                    <a:pt x="12025" y="12658"/>
                    <a:pt x="12596" y="13526"/>
                  </a:cubicBezTo>
                  <a:cubicBezTo>
                    <a:pt x="13166" y="14393"/>
                    <a:pt x="13897" y="15146"/>
                    <a:pt x="14422" y="16013"/>
                  </a:cubicBezTo>
                  <a:cubicBezTo>
                    <a:pt x="15449" y="17725"/>
                    <a:pt x="15677" y="19802"/>
                    <a:pt x="15449" y="21765"/>
                  </a:cubicBezTo>
                  <a:cubicBezTo>
                    <a:pt x="15221" y="23637"/>
                    <a:pt x="14627" y="25417"/>
                    <a:pt x="14034" y="27198"/>
                  </a:cubicBezTo>
                  <a:cubicBezTo>
                    <a:pt x="12664" y="29343"/>
                    <a:pt x="11089" y="31398"/>
                    <a:pt x="9446" y="33338"/>
                  </a:cubicBezTo>
                  <a:cubicBezTo>
                    <a:pt x="8829" y="34068"/>
                    <a:pt x="8190" y="34776"/>
                    <a:pt x="7551" y="35461"/>
                  </a:cubicBezTo>
                  <a:cubicBezTo>
                    <a:pt x="8213" y="34091"/>
                    <a:pt x="8601" y="32607"/>
                    <a:pt x="8966" y="31147"/>
                  </a:cubicBezTo>
                  <a:cubicBezTo>
                    <a:pt x="9811" y="27746"/>
                    <a:pt x="10678" y="24322"/>
                    <a:pt x="10838" y="20807"/>
                  </a:cubicBezTo>
                  <a:cubicBezTo>
                    <a:pt x="10907" y="19437"/>
                    <a:pt x="10838" y="17954"/>
                    <a:pt x="9994" y="16881"/>
                  </a:cubicBezTo>
                  <a:cubicBezTo>
                    <a:pt x="9879" y="16744"/>
                    <a:pt x="9742" y="16607"/>
                    <a:pt x="9583" y="16561"/>
                  </a:cubicBezTo>
                  <a:cubicBezTo>
                    <a:pt x="9538" y="16550"/>
                    <a:pt x="9494" y="16545"/>
                    <a:pt x="9450" y="16545"/>
                  </a:cubicBezTo>
                  <a:cubicBezTo>
                    <a:pt x="9228" y="16545"/>
                    <a:pt x="9024" y="16679"/>
                    <a:pt x="8852" y="16812"/>
                  </a:cubicBezTo>
                  <a:cubicBezTo>
                    <a:pt x="8031" y="17520"/>
                    <a:pt x="7483" y="18501"/>
                    <a:pt x="7118" y="19506"/>
                  </a:cubicBezTo>
                  <a:cubicBezTo>
                    <a:pt x="6113" y="22176"/>
                    <a:pt x="6159" y="25098"/>
                    <a:pt x="6433" y="27928"/>
                  </a:cubicBezTo>
                  <a:cubicBezTo>
                    <a:pt x="6684" y="30667"/>
                    <a:pt x="7095" y="33384"/>
                    <a:pt x="6912" y="36100"/>
                  </a:cubicBezTo>
                  <a:cubicBezTo>
                    <a:pt x="4972" y="38086"/>
                    <a:pt x="2804" y="39866"/>
                    <a:pt x="338" y="41144"/>
                  </a:cubicBezTo>
                  <a:cubicBezTo>
                    <a:pt x="315" y="41138"/>
                    <a:pt x="293" y="41135"/>
                    <a:pt x="273" y="41135"/>
                  </a:cubicBezTo>
                  <a:cubicBezTo>
                    <a:pt x="1" y="41135"/>
                    <a:pt x="41" y="41677"/>
                    <a:pt x="338" y="41783"/>
                  </a:cubicBezTo>
                  <a:cubicBezTo>
                    <a:pt x="402" y="41806"/>
                    <a:pt x="467" y="41816"/>
                    <a:pt x="532" y="41816"/>
                  </a:cubicBezTo>
                  <a:cubicBezTo>
                    <a:pt x="792" y="41816"/>
                    <a:pt x="1055" y="41655"/>
                    <a:pt x="1274" y="41509"/>
                  </a:cubicBezTo>
                  <a:cubicBezTo>
                    <a:pt x="3488" y="40026"/>
                    <a:pt x="5543" y="38337"/>
                    <a:pt x="7460" y="36465"/>
                  </a:cubicBezTo>
                  <a:cubicBezTo>
                    <a:pt x="7648" y="36470"/>
                    <a:pt x="7836" y="36472"/>
                    <a:pt x="8024" y="36472"/>
                  </a:cubicBezTo>
                  <a:cubicBezTo>
                    <a:pt x="12339" y="36472"/>
                    <a:pt x="16707" y="35223"/>
                    <a:pt x="20425" y="32927"/>
                  </a:cubicBezTo>
                  <a:cubicBezTo>
                    <a:pt x="21771" y="32082"/>
                    <a:pt x="23141" y="31010"/>
                    <a:pt x="23552" y="29480"/>
                  </a:cubicBezTo>
                  <a:cubicBezTo>
                    <a:pt x="23643" y="29184"/>
                    <a:pt x="23689" y="28841"/>
                    <a:pt x="23575" y="28545"/>
                  </a:cubicBezTo>
                  <a:cubicBezTo>
                    <a:pt x="23415" y="28111"/>
                    <a:pt x="22913" y="27837"/>
                    <a:pt x="22456" y="27814"/>
                  </a:cubicBezTo>
                  <a:cubicBezTo>
                    <a:pt x="22429" y="27813"/>
                    <a:pt x="22402" y="27812"/>
                    <a:pt x="22374" y="27812"/>
                  </a:cubicBezTo>
                  <a:cubicBezTo>
                    <a:pt x="21925" y="27812"/>
                    <a:pt x="21496" y="27986"/>
                    <a:pt x="21087" y="28179"/>
                  </a:cubicBezTo>
                  <a:cubicBezTo>
                    <a:pt x="19420" y="28955"/>
                    <a:pt x="18028" y="30211"/>
                    <a:pt x="16522" y="31261"/>
                  </a:cubicBezTo>
                  <a:cubicBezTo>
                    <a:pt x="14102" y="32950"/>
                    <a:pt x="11386" y="34160"/>
                    <a:pt x="8647" y="35278"/>
                  </a:cubicBezTo>
                  <a:cubicBezTo>
                    <a:pt x="10770" y="33041"/>
                    <a:pt x="12687" y="30599"/>
                    <a:pt x="14330" y="27997"/>
                  </a:cubicBezTo>
                  <a:cubicBezTo>
                    <a:pt x="14516" y="28096"/>
                    <a:pt x="14742" y="28134"/>
                    <a:pt x="14979" y="28134"/>
                  </a:cubicBezTo>
                  <a:cubicBezTo>
                    <a:pt x="15179" y="28134"/>
                    <a:pt x="15387" y="28107"/>
                    <a:pt x="15586" y="28065"/>
                  </a:cubicBezTo>
                  <a:cubicBezTo>
                    <a:pt x="18553" y="27563"/>
                    <a:pt x="21178" y="25874"/>
                    <a:pt x="23392" y="23843"/>
                  </a:cubicBezTo>
                  <a:cubicBezTo>
                    <a:pt x="25218" y="22176"/>
                    <a:pt x="26861" y="20168"/>
                    <a:pt x="27455" y="17771"/>
                  </a:cubicBezTo>
                  <a:cubicBezTo>
                    <a:pt x="27592" y="17109"/>
                    <a:pt x="27660" y="16333"/>
                    <a:pt x="27227" y="15808"/>
                  </a:cubicBezTo>
                  <a:cubicBezTo>
                    <a:pt x="26936" y="15457"/>
                    <a:pt x="26498" y="15299"/>
                    <a:pt x="26042" y="15299"/>
                  </a:cubicBezTo>
                  <a:cubicBezTo>
                    <a:pt x="25638" y="15299"/>
                    <a:pt x="25219" y="15423"/>
                    <a:pt x="24876" y="15648"/>
                  </a:cubicBezTo>
                  <a:cubicBezTo>
                    <a:pt x="24168" y="16128"/>
                    <a:pt x="23734" y="16927"/>
                    <a:pt x="23323" y="17680"/>
                  </a:cubicBezTo>
                  <a:cubicBezTo>
                    <a:pt x="22022" y="20099"/>
                    <a:pt x="20607" y="22519"/>
                    <a:pt x="18599" y="24390"/>
                  </a:cubicBezTo>
                  <a:cubicBezTo>
                    <a:pt x="17480" y="25417"/>
                    <a:pt x="16202" y="26285"/>
                    <a:pt x="14878" y="27084"/>
                  </a:cubicBezTo>
                  <a:cubicBezTo>
                    <a:pt x="16864" y="23706"/>
                    <a:pt x="18393" y="20099"/>
                    <a:pt x="19375" y="16310"/>
                  </a:cubicBezTo>
                  <a:cubicBezTo>
                    <a:pt x="19420" y="16105"/>
                    <a:pt x="19489" y="15922"/>
                    <a:pt x="19534" y="15717"/>
                  </a:cubicBezTo>
                  <a:cubicBezTo>
                    <a:pt x="21292" y="13731"/>
                    <a:pt x="23232" y="11791"/>
                    <a:pt x="25286" y="10033"/>
                  </a:cubicBezTo>
                  <a:cubicBezTo>
                    <a:pt x="27592" y="8070"/>
                    <a:pt x="30125" y="6199"/>
                    <a:pt x="31563" y="3551"/>
                  </a:cubicBezTo>
                  <a:cubicBezTo>
                    <a:pt x="32088" y="2592"/>
                    <a:pt x="32408" y="1291"/>
                    <a:pt x="31655" y="515"/>
                  </a:cubicBezTo>
                  <a:cubicBezTo>
                    <a:pt x="31310" y="146"/>
                    <a:pt x="30822" y="1"/>
                    <a:pt x="303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42"/>
          <p:cNvGrpSpPr/>
          <p:nvPr/>
        </p:nvGrpSpPr>
        <p:grpSpPr>
          <a:xfrm flipH="1">
            <a:off x="885727" y="2849083"/>
            <a:ext cx="2884252" cy="2655138"/>
            <a:chOff x="-2942989" y="3410888"/>
            <a:chExt cx="2884252" cy="2655138"/>
          </a:xfrm>
        </p:grpSpPr>
        <p:sp>
          <p:nvSpPr>
            <p:cNvPr id="915" name="Google Shape;915;p42"/>
            <p:cNvSpPr/>
            <p:nvPr/>
          </p:nvSpPr>
          <p:spPr>
            <a:xfrm>
              <a:off x="-2489557" y="4397904"/>
              <a:ext cx="1774699" cy="1668122"/>
            </a:xfrm>
            <a:custGeom>
              <a:avLst/>
              <a:gdLst/>
              <a:ahLst/>
              <a:cxnLst/>
              <a:rect l="l" t="t" r="r" b="b"/>
              <a:pathLst>
                <a:path w="72069" h="67741" extrusionOk="0">
                  <a:moveTo>
                    <a:pt x="8143" y="0"/>
                  </a:moveTo>
                  <a:cubicBezTo>
                    <a:pt x="5254" y="6362"/>
                    <a:pt x="2540" y="12782"/>
                    <a:pt x="1" y="19290"/>
                  </a:cubicBezTo>
                  <a:cubicBezTo>
                    <a:pt x="3080" y="20837"/>
                    <a:pt x="6275" y="22209"/>
                    <a:pt x="9485" y="23537"/>
                  </a:cubicBezTo>
                  <a:cubicBezTo>
                    <a:pt x="4597" y="36246"/>
                    <a:pt x="1431" y="49612"/>
                    <a:pt x="74" y="63153"/>
                  </a:cubicBezTo>
                  <a:lnTo>
                    <a:pt x="45" y="63269"/>
                  </a:lnTo>
                  <a:cubicBezTo>
                    <a:pt x="1737" y="63766"/>
                    <a:pt x="3415" y="64408"/>
                    <a:pt x="5108" y="64933"/>
                  </a:cubicBezTo>
                  <a:cubicBezTo>
                    <a:pt x="12248" y="67204"/>
                    <a:pt x="19802" y="67740"/>
                    <a:pt x="27319" y="67740"/>
                  </a:cubicBezTo>
                  <a:cubicBezTo>
                    <a:pt x="28496" y="67740"/>
                    <a:pt x="29673" y="67727"/>
                    <a:pt x="30847" y="67705"/>
                  </a:cubicBezTo>
                  <a:cubicBezTo>
                    <a:pt x="43673" y="67486"/>
                    <a:pt x="56572" y="66290"/>
                    <a:pt x="68902" y="62788"/>
                  </a:cubicBezTo>
                  <a:cubicBezTo>
                    <a:pt x="68654" y="52297"/>
                    <a:pt x="67968" y="41805"/>
                    <a:pt x="66830" y="31372"/>
                  </a:cubicBezTo>
                  <a:cubicBezTo>
                    <a:pt x="68552" y="31358"/>
                    <a:pt x="70288" y="31285"/>
                    <a:pt x="71995" y="31153"/>
                  </a:cubicBezTo>
                  <a:cubicBezTo>
                    <a:pt x="70434" y="24003"/>
                    <a:pt x="71135" y="16518"/>
                    <a:pt x="72068" y="9164"/>
                  </a:cubicBezTo>
                  <a:cubicBezTo>
                    <a:pt x="65386" y="8682"/>
                    <a:pt x="58732" y="7602"/>
                    <a:pt x="52370" y="5501"/>
                  </a:cubicBezTo>
                  <a:cubicBezTo>
                    <a:pt x="51845" y="5297"/>
                    <a:pt x="51363" y="4991"/>
                    <a:pt x="50925" y="4597"/>
                  </a:cubicBezTo>
                  <a:cubicBezTo>
                    <a:pt x="47467" y="7340"/>
                    <a:pt x="43790" y="9791"/>
                    <a:pt x="39938" y="11922"/>
                  </a:cubicBezTo>
                  <a:cubicBezTo>
                    <a:pt x="39788" y="12003"/>
                    <a:pt x="39625" y="12098"/>
                    <a:pt x="39461" y="12098"/>
                  </a:cubicBezTo>
                  <a:cubicBezTo>
                    <a:pt x="39450" y="12098"/>
                    <a:pt x="39439" y="12098"/>
                    <a:pt x="39427" y="12097"/>
                  </a:cubicBezTo>
                  <a:cubicBezTo>
                    <a:pt x="39179" y="12097"/>
                    <a:pt x="38975" y="11922"/>
                    <a:pt x="38800" y="11746"/>
                  </a:cubicBezTo>
                  <a:cubicBezTo>
                    <a:pt x="36275" y="9339"/>
                    <a:pt x="34116" y="6537"/>
                    <a:pt x="32409" y="3488"/>
                  </a:cubicBezTo>
                  <a:cubicBezTo>
                    <a:pt x="32304" y="3500"/>
                    <a:pt x="32196" y="3504"/>
                    <a:pt x="32089" y="3504"/>
                  </a:cubicBezTo>
                  <a:cubicBezTo>
                    <a:pt x="31941" y="3504"/>
                    <a:pt x="31793" y="3496"/>
                    <a:pt x="31650" y="3488"/>
                  </a:cubicBezTo>
                  <a:cubicBezTo>
                    <a:pt x="23741" y="2904"/>
                    <a:pt x="15906" y="1620"/>
                    <a:pt x="8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2"/>
            <p:cNvSpPr/>
            <p:nvPr/>
          </p:nvSpPr>
          <p:spPr>
            <a:xfrm>
              <a:off x="-2019922" y="4395737"/>
              <a:ext cx="980937" cy="868130"/>
            </a:xfrm>
            <a:custGeom>
              <a:avLst/>
              <a:gdLst/>
              <a:ahLst/>
              <a:cxnLst/>
              <a:rect l="l" t="t" r="r" b="b"/>
              <a:pathLst>
                <a:path w="39835" h="35254" extrusionOk="0">
                  <a:moveTo>
                    <a:pt x="29387" y="1"/>
                  </a:moveTo>
                  <a:cubicBezTo>
                    <a:pt x="29460" y="395"/>
                    <a:pt x="29548" y="774"/>
                    <a:pt x="29665" y="1139"/>
                  </a:cubicBezTo>
                  <a:cubicBezTo>
                    <a:pt x="31240" y="1941"/>
                    <a:pt x="32889" y="2875"/>
                    <a:pt x="34027" y="4261"/>
                  </a:cubicBezTo>
                  <a:cubicBezTo>
                    <a:pt x="35341" y="5852"/>
                    <a:pt x="35910" y="7968"/>
                    <a:pt x="36231" y="9427"/>
                  </a:cubicBezTo>
                  <a:cubicBezTo>
                    <a:pt x="36844" y="12243"/>
                    <a:pt x="37033" y="15118"/>
                    <a:pt x="36800" y="17978"/>
                  </a:cubicBezTo>
                  <a:cubicBezTo>
                    <a:pt x="36785" y="18226"/>
                    <a:pt x="36960" y="18444"/>
                    <a:pt x="37208" y="18459"/>
                  </a:cubicBezTo>
                  <a:cubicBezTo>
                    <a:pt x="37223" y="18459"/>
                    <a:pt x="37238" y="18474"/>
                    <a:pt x="37252" y="18474"/>
                  </a:cubicBezTo>
                  <a:cubicBezTo>
                    <a:pt x="37486" y="18474"/>
                    <a:pt x="37675" y="18284"/>
                    <a:pt x="37690" y="18051"/>
                  </a:cubicBezTo>
                  <a:cubicBezTo>
                    <a:pt x="37923" y="15103"/>
                    <a:pt x="37734" y="12141"/>
                    <a:pt x="37106" y="9237"/>
                  </a:cubicBezTo>
                  <a:cubicBezTo>
                    <a:pt x="36771" y="7690"/>
                    <a:pt x="36158" y="5429"/>
                    <a:pt x="34713" y="3692"/>
                  </a:cubicBezTo>
                  <a:cubicBezTo>
                    <a:pt x="33283" y="1956"/>
                    <a:pt x="31226" y="920"/>
                    <a:pt x="29387" y="1"/>
                  </a:cubicBezTo>
                  <a:close/>
                  <a:moveTo>
                    <a:pt x="14913" y="468"/>
                  </a:moveTo>
                  <a:lnTo>
                    <a:pt x="14913" y="468"/>
                  </a:lnTo>
                  <a:cubicBezTo>
                    <a:pt x="12855" y="1139"/>
                    <a:pt x="10885" y="2437"/>
                    <a:pt x="9193" y="4247"/>
                  </a:cubicBezTo>
                  <a:cubicBezTo>
                    <a:pt x="7763" y="5779"/>
                    <a:pt x="6522" y="7632"/>
                    <a:pt x="5282" y="10098"/>
                  </a:cubicBezTo>
                  <a:cubicBezTo>
                    <a:pt x="3779" y="13075"/>
                    <a:pt x="2991" y="15614"/>
                    <a:pt x="2802" y="18007"/>
                  </a:cubicBezTo>
                  <a:cubicBezTo>
                    <a:pt x="1211" y="18269"/>
                    <a:pt x="0" y="19641"/>
                    <a:pt x="0" y="21304"/>
                  </a:cubicBezTo>
                  <a:cubicBezTo>
                    <a:pt x="0" y="23143"/>
                    <a:pt x="1503" y="24646"/>
                    <a:pt x="3356" y="24646"/>
                  </a:cubicBezTo>
                  <a:cubicBezTo>
                    <a:pt x="5195" y="24646"/>
                    <a:pt x="6698" y="23143"/>
                    <a:pt x="6698" y="21304"/>
                  </a:cubicBezTo>
                  <a:cubicBezTo>
                    <a:pt x="6698" y="19568"/>
                    <a:pt x="5384" y="18153"/>
                    <a:pt x="3706" y="17978"/>
                  </a:cubicBezTo>
                  <a:cubicBezTo>
                    <a:pt x="3896" y="15730"/>
                    <a:pt x="4655" y="13323"/>
                    <a:pt x="6085" y="10492"/>
                  </a:cubicBezTo>
                  <a:cubicBezTo>
                    <a:pt x="7281" y="8114"/>
                    <a:pt x="8478" y="6319"/>
                    <a:pt x="9849" y="4860"/>
                  </a:cubicBezTo>
                  <a:cubicBezTo>
                    <a:pt x="11323" y="3284"/>
                    <a:pt x="13001" y="2131"/>
                    <a:pt x="14752" y="1474"/>
                  </a:cubicBezTo>
                  <a:cubicBezTo>
                    <a:pt x="14810" y="1139"/>
                    <a:pt x="14869" y="803"/>
                    <a:pt x="14913" y="468"/>
                  </a:cubicBezTo>
                  <a:close/>
                  <a:moveTo>
                    <a:pt x="32119" y="22752"/>
                  </a:moveTo>
                  <a:cubicBezTo>
                    <a:pt x="32058" y="22752"/>
                    <a:pt x="32000" y="22791"/>
                    <a:pt x="31970" y="22851"/>
                  </a:cubicBezTo>
                  <a:cubicBezTo>
                    <a:pt x="30744" y="25142"/>
                    <a:pt x="29840" y="27608"/>
                    <a:pt x="29285" y="30162"/>
                  </a:cubicBezTo>
                  <a:cubicBezTo>
                    <a:pt x="29125" y="30906"/>
                    <a:pt x="28964" y="31752"/>
                    <a:pt x="29212" y="32569"/>
                  </a:cubicBezTo>
                  <a:cubicBezTo>
                    <a:pt x="29446" y="33386"/>
                    <a:pt x="30088" y="34145"/>
                    <a:pt x="31080" y="34743"/>
                  </a:cubicBezTo>
                  <a:cubicBezTo>
                    <a:pt x="31109" y="34758"/>
                    <a:pt x="31138" y="34772"/>
                    <a:pt x="31168" y="34772"/>
                  </a:cubicBezTo>
                  <a:cubicBezTo>
                    <a:pt x="31226" y="34772"/>
                    <a:pt x="31284" y="34743"/>
                    <a:pt x="31328" y="34685"/>
                  </a:cubicBezTo>
                  <a:cubicBezTo>
                    <a:pt x="31372" y="34597"/>
                    <a:pt x="31343" y="34495"/>
                    <a:pt x="31270" y="34437"/>
                  </a:cubicBezTo>
                  <a:cubicBezTo>
                    <a:pt x="30628" y="34057"/>
                    <a:pt x="29825" y="33401"/>
                    <a:pt x="29548" y="32467"/>
                  </a:cubicBezTo>
                  <a:cubicBezTo>
                    <a:pt x="29329" y="31737"/>
                    <a:pt x="29475" y="30935"/>
                    <a:pt x="29635" y="30234"/>
                  </a:cubicBezTo>
                  <a:cubicBezTo>
                    <a:pt x="30190" y="27710"/>
                    <a:pt x="31080" y="25288"/>
                    <a:pt x="32276" y="23012"/>
                  </a:cubicBezTo>
                  <a:cubicBezTo>
                    <a:pt x="32335" y="22924"/>
                    <a:pt x="32291" y="22822"/>
                    <a:pt x="32204" y="22778"/>
                  </a:cubicBezTo>
                  <a:cubicBezTo>
                    <a:pt x="32176" y="22760"/>
                    <a:pt x="32147" y="22752"/>
                    <a:pt x="32119" y="22752"/>
                  </a:cubicBezTo>
                  <a:close/>
                  <a:moveTo>
                    <a:pt x="39660" y="23581"/>
                  </a:moveTo>
                  <a:cubicBezTo>
                    <a:pt x="39572" y="23581"/>
                    <a:pt x="39485" y="23654"/>
                    <a:pt x="39485" y="23756"/>
                  </a:cubicBezTo>
                  <a:cubicBezTo>
                    <a:pt x="39441" y="26353"/>
                    <a:pt x="39164" y="28965"/>
                    <a:pt x="38668" y="31504"/>
                  </a:cubicBezTo>
                  <a:cubicBezTo>
                    <a:pt x="38492" y="32423"/>
                    <a:pt x="38274" y="33357"/>
                    <a:pt x="37632" y="33999"/>
                  </a:cubicBezTo>
                  <a:cubicBezTo>
                    <a:pt x="36862" y="34756"/>
                    <a:pt x="35684" y="34894"/>
                    <a:pt x="34651" y="34894"/>
                  </a:cubicBezTo>
                  <a:cubicBezTo>
                    <a:pt x="34528" y="34894"/>
                    <a:pt x="34408" y="34892"/>
                    <a:pt x="34290" y="34889"/>
                  </a:cubicBezTo>
                  <a:cubicBezTo>
                    <a:pt x="34203" y="34889"/>
                    <a:pt x="34115" y="34962"/>
                    <a:pt x="34115" y="35064"/>
                  </a:cubicBezTo>
                  <a:cubicBezTo>
                    <a:pt x="34115" y="35166"/>
                    <a:pt x="34188" y="35239"/>
                    <a:pt x="34290" y="35239"/>
                  </a:cubicBezTo>
                  <a:cubicBezTo>
                    <a:pt x="34421" y="35254"/>
                    <a:pt x="34553" y="35254"/>
                    <a:pt x="34684" y="35254"/>
                  </a:cubicBezTo>
                  <a:cubicBezTo>
                    <a:pt x="35778" y="35254"/>
                    <a:pt x="37033" y="35094"/>
                    <a:pt x="37880" y="34247"/>
                  </a:cubicBezTo>
                  <a:cubicBezTo>
                    <a:pt x="38595" y="33547"/>
                    <a:pt x="38843" y="32496"/>
                    <a:pt x="39018" y="31577"/>
                  </a:cubicBezTo>
                  <a:cubicBezTo>
                    <a:pt x="39528" y="29009"/>
                    <a:pt x="39806" y="26382"/>
                    <a:pt x="39835" y="23756"/>
                  </a:cubicBezTo>
                  <a:cubicBezTo>
                    <a:pt x="39835" y="23668"/>
                    <a:pt x="39762" y="23581"/>
                    <a:pt x="39660" y="2358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2"/>
            <p:cNvSpPr/>
            <p:nvPr/>
          </p:nvSpPr>
          <p:spPr>
            <a:xfrm>
              <a:off x="-2942989" y="3442333"/>
              <a:ext cx="2884252" cy="1722765"/>
            </a:xfrm>
            <a:custGeom>
              <a:avLst/>
              <a:gdLst/>
              <a:ahLst/>
              <a:cxnLst/>
              <a:rect l="l" t="t" r="r" b="b"/>
              <a:pathLst>
                <a:path w="117127" h="69960" extrusionOk="0">
                  <a:moveTo>
                    <a:pt x="55915" y="9015"/>
                  </a:moveTo>
                  <a:cubicBezTo>
                    <a:pt x="54578" y="9015"/>
                    <a:pt x="53249" y="9236"/>
                    <a:pt x="52005" y="9725"/>
                  </a:cubicBezTo>
                  <a:cubicBezTo>
                    <a:pt x="49801" y="10571"/>
                    <a:pt x="47904" y="12279"/>
                    <a:pt x="47073" y="14482"/>
                  </a:cubicBezTo>
                  <a:cubicBezTo>
                    <a:pt x="46577" y="15781"/>
                    <a:pt x="46460" y="17196"/>
                    <a:pt x="46241" y="18568"/>
                  </a:cubicBezTo>
                  <a:cubicBezTo>
                    <a:pt x="45891" y="20815"/>
                    <a:pt x="45263" y="23018"/>
                    <a:pt x="44899" y="25265"/>
                  </a:cubicBezTo>
                  <a:cubicBezTo>
                    <a:pt x="44826" y="25674"/>
                    <a:pt x="44767" y="26097"/>
                    <a:pt x="44723" y="26506"/>
                  </a:cubicBezTo>
                  <a:cubicBezTo>
                    <a:pt x="44432" y="29190"/>
                    <a:pt x="44723" y="32065"/>
                    <a:pt x="46285" y="34268"/>
                  </a:cubicBezTo>
                  <a:cubicBezTo>
                    <a:pt x="47394" y="35815"/>
                    <a:pt x="49072" y="36909"/>
                    <a:pt x="50866" y="37537"/>
                  </a:cubicBezTo>
                  <a:cubicBezTo>
                    <a:pt x="51406" y="37726"/>
                    <a:pt x="51961" y="37887"/>
                    <a:pt x="52501" y="37989"/>
                  </a:cubicBezTo>
                  <a:cubicBezTo>
                    <a:pt x="52442" y="38996"/>
                    <a:pt x="52296" y="39988"/>
                    <a:pt x="52063" y="40966"/>
                  </a:cubicBezTo>
                  <a:cubicBezTo>
                    <a:pt x="51975" y="41345"/>
                    <a:pt x="51859" y="41739"/>
                    <a:pt x="51567" y="42002"/>
                  </a:cubicBezTo>
                  <a:cubicBezTo>
                    <a:pt x="51363" y="42177"/>
                    <a:pt x="51100" y="42264"/>
                    <a:pt x="50823" y="42294"/>
                  </a:cubicBezTo>
                  <a:cubicBezTo>
                    <a:pt x="52530" y="45343"/>
                    <a:pt x="54689" y="48145"/>
                    <a:pt x="57214" y="50552"/>
                  </a:cubicBezTo>
                  <a:cubicBezTo>
                    <a:pt x="57389" y="50728"/>
                    <a:pt x="57593" y="50903"/>
                    <a:pt x="57841" y="50903"/>
                  </a:cubicBezTo>
                  <a:cubicBezTo>
                    <a:pt x="57853" y="50904"/>
                    <a:pt x="57864" y="50904"/>
                    <a:pt x="57875" y="50904"/>
                  </a:cubicBezTo>
                  <a:cubicBezTo>
                    <a:pt x="58039" y="50904"/>
                    <a:pt x="58202" y="50809"/>
                    <a:pt x="58352" y="50728"/>
                  </a:cubicBezTo>
                  <a:cubicBezTo>
                    <a:pt x="62204" y="48597"/>
                    <a:pt x="65881" y="46146"/>
                    <a:pt x="69339" y="43403"/>
                  </a:cubicBezTo>
                  <a:cubicBezTo>
                    <a:pt x="68449" y="42615"/>
                    <a:pt x="67749" y="41520"/>
                    <a:pt x="67326" y="40353"/>
                  </a:cubicBezTo>
                  <a:cubicBezTo>
                    <a:pt x="66684" y="38617"/>
                    <a:pt x="66582" y="36720"/>
                    <a:pt x="66611" y="34867"/>
                  </a:cubicBezTo>
                  <a:cubicBezTo>
                    <a:pt x="66611" y="34662"/>
                    <a:pt x="66611" y="34473"/>
                    <a:pt x="66625" y="34268"/>
                  </a:cubicBezTo>
                  <a:cubicBezTo>
                    <a:pt x="66771" y="28242"/>
                    <a:pt x="67968" y="22099"/>
                    <a:pt x="66246" y="16335"/>
                  </a:cubicBezTo>
                  <a:cubicBezTo>
                    <a:pt x="65779" y="14774"/>
                    <a:pt x="65079" y="13242"/>
                    <a:pt x="63955" y="12060"/>
                  </a:cubicBezTo>
                  <a:cubicBezTo>
                    <a:pt x="62642" y="10659"/>
                    <a:pt x="60818" y="9813"/>
                    <a:pt x="58936" y="9375"/>
                  </a:cubicBezTo>
                  <a:cubicBezTo>
                    <a:pt x="57947" y="9142"/>
                    <a:pt x="56929" y="9015"/>
                    <a:pt x="55915" y="9015"/>
                  </a:cubicBezTo>
                  <a:close/>
                  <a:moveTo>
                    <a:pt x="26833" y="0"/>
                  </a:moveTo>
                  <a:cubicBezTo>
                    <a:pt x="26766" y="0"/>
                    <a:pt x="26698" y="3"/>
                    <a:pt x="26630" y="7"/>
                  </a:cubicBezTo>
                  <a:cubicBezTo>
                    <a:pt x="25973" y="51"/>
                    <a:pt x="25331" y="124"/>
                    <a:pt x="24675" y="211"/>
                  </a:cubicBezTo>
                  <a:lnTo>
                    <a:pt x="24675" y="314"/>
                  </a:lnTo>
                  <a:cubicBezTo>
                    <a:pt x="23361" y="328"/>
                    <a:pt x="22063" y="1496"/>
                    <a:pt x="20968" y="2429"/>
                  </a:cubicBezTo>
                  <a:cubicBezTo>
                    <a:pt x="19553" y="3655"/>
                    <a:pt x="17919" y="4618"/>
                    <a:pt x="16460" y="5800"/>
                  </a:cubicBezTo>
                  <a:cubicBezTo>
                    <a:pt x="13950" y="7814"/>
                    <a:pt x="11995" y="10426"/>
                    <a:pt x="10200" y="13096"/>
                  </a:cubicBezTo>
                  <a:cubicBezTo>
                    <a:pt x="7427" y="17254"/>
                    <a:pt x="5020" y="21647"/>
                    <a:pt x="3065" y="26257"/>
                  </a:cubicBezTo>
                  <a:cubicBezTo>
                    <a:pt x="1810" y="29234"/>
                    <a:pt x="745" y="32313"/>
                    <a:pt x="380" y="35523"/>
                  </a:cubicBezTo>
                  <a:cubicBezTo>
                    <a:pt x="0" y="38733"/>
                    <a:pt x="365" y="42089"/>
                    <a:pt x="1839" y="44964"/>
                  </a:cubicBezTo>
                  <a:cubicBezTo>
                    <a:pt x="3240" y="47693"/>
                    <a:pt x="5545" y="49838"/>
                    <a:pt x="7982" y="51705"/>
                  </a:cubicBezTo>
                  <a:cubicBezTo>
                    <a:pt x="11236" y="54200"/>
                    <a:pt x="14752" y="56258"/>
                    <a:pt x="18415" y="58096"/>
                  </a:cubicBezTo>
                  <a:cubicBezTo>
                    <a:pt x="20954" y="51588"/>
                    <a:pt x="23668" y="45168"/>
                    <a:pt x="26557" y="38806"/>
                  </a:cubicBezTo>
                  <a:cubicBezTo>
                    <a:pt x="25565" y="38602"/>
                    <a:pt x="24572" y="38398"/>
                    <a:pt x="23580" y="38179"/>
                  </a:cubicBezTo>
                  <a:cubicBezTo>
                    <a:pt x="22136" y="37858"/>
                    <a:pt x="20662" y="37522"/>
                    <a:pt x="19363" y="36822"/>
                  </a:cubicBezTo>
                  <a:cubicBezTo>
                    <a:pt x="18065" y="36107"/>
                    <a:pt x="16927" y="34969"/>
                    <a:pt x="16547" y="33539"/>
                  </a:cubicBezTo>
                  <a:cubicBezTo>
                    <a:pt x="16168" y="32080"/>
                    <a:pt x="16606" y="30562"/>
                    <a:pt x="17029" y="29117"/>
                  </a:cubicBezTo>
                  <a:cubicBezTo>
                    <a:pt x="18780" y="23222"/>
                    <a:pt x="20414" y="17284"/>
                    <a:pt x="21931" y="11330"/>
                  </a:cubicBezTo>
                  <a:cubicBezTo>
                    <a:pt x="22559" y="11243"/>
                    <a:pt x="23172" y="11038"/>
                    <a:pt x="23712" y="10688"/>
                  </a:cubicBezTo>
                  <a:cubicBezTo>
                    <a:pt x="24033" y="10469"/>
                    <a:pt x="24354" y="10207"/>
                    <a:pt x="24485" y="9842"/>
                  </a:cubicBezTo>
                  <a:cubicBezTo>
                    <a:pt x="24602" y="9565"/>
                    <a:pt x="24616" y="9273"/>
                    <a:pt x="24689" y="8981"/>
                  </a:cubicBezTo>
                  <a:cubicBezTo>
                    <a:pt x="25092" y="9411"/>
                    <a:pt x="25693" y="9643"/>
                    <a:pt x="26298" y="9643"/>
                  </a:cubicBezTo>
                  <a:cubicBezTo>
                    <a:pt x="26350" y="9643"/>
                    <a:pt x="26403" y="9641"/>
                    <a:pt x="26455" y="9638"/>
                  </a:cubicBezTo>
                  <a:cubicBezTo>
                    <a:pt x="26455" y="10119"/>
                    <a:pt x="26820" y="10601"/>
                    <a:pt x="27301" y="10688"/>
                  </a:cubicBezTo>
                  <a:cubicBezTo>
                    <a:pt x="27368" y="10700"/>
                    <a:pt x="27434" y="10706"/>
                    <a:pt x="27500" y="10706"/>
                  </a:cubicBezTo>
                  <a:cubicBezTo>
                    <a:pt x="28080" y="10706"/>
                    <a:pt x="28617" y="10276"/>
                    <a:pt x="29154" y="9988"/>
                  </a:cubicBezTo>
                  <a:cubicBezTo>
                    <a:pt x="29607" y="9740"/>
                    <a:pt x="30103" y="9579"/>
                    <a:pt x="30570" y="9346"/>
                  </a:cubicBezTo>
                  <a:cubicBezTo>
                    <a:pt x="30920" y="9156"/>
                    <a:pt x="31270" y="8879"/>
                    <a:pt x="31343" y="8485"/>
                  </a:cubicBezTo>
                  <a:cubicBezTo>
                    <a:pt x="31401" y="8149"/>
                    <a:pt x="31241" y="7799"/>
                    <a:pt x="30949" y="7639"/>
                  </a:cubicBezTo>
                  <a:cubicBezTo>
                    <a:pt x="31124" y="7522"/>
                    <a:pt x="31285" y="7391"/>
                    <a:pt x="31416" y="7245"/>
                  </a:cubicBezTo>
                  <a:cubicBezTo>
                    <a:pt x="31722" y="7142"/>
                    <a:pt x="32014" y="6982"/>
                    <a:pt x="32218" y="6748"/>
                  </a:cubicBezTo>
                  <a:cubicBezTo>
                    <a:pt x="32700" y="6194"/>
                    <a:pt x="32627" y="5348"/>
                    <a:pt x="32408" y="4647"/>
                  </a:cubicBezTo>
                  <a:cubicBezTo>
                    <a:pt x="32058" y="3480"/>
                    <a:pt x="31387" y="2429"/>
                    <a:pt x="31095" y="1247"/>
                  </a:cubicBezTo>
                  <a:cubicBezTo>
                    <a:pt x="31051" y="1087"/>
                    <a:pt x="30993" y="897"/>
                    <a:pt x="30847" y="824"/>
                  </a:cubicBezTo>
                  <a:cubicBezTo>
                    <a:pt x="30803" y="798"/>
                    <a:pt x="30749" y="793"/>
                    <a:pt x="30693" y="793"/>
                  </a:cubicBezTo>
                  <a:cubicBezTo>
                    <a:pt x="30657" y="793"/>
                    <a:pt x="30619" y="795"/>
                    <a:pt x="30584" y="795"/>
                  </a:cubicBezTo>
                  <a:cubicBezTo>
                    <a:pt x="30278" y="824"/>
                    <a:pt x="29986" y="883"/>
                    <a:pt x="29694" y="970"/>
                  </a:cubicBezTo>
                  <a:cubicBezTo>
                    <a:pt x="29475" y="620"/>
                    <a:pt x="29213" y="299"/>
                    <a:pt x="28819" y="226"/>
                  </a:cubicBezTo>
                  <a:cubicBezTo>
                    <a:pt x="28755" y="213"/>
                    <a:pt x="28692" y="207"/>
                    <a:pt x="28629" y="207"/>
                  </a:cubicBezTo>
                  <a:cubicBezTo>
                    <a:pt x="28343" y="207"/>
                    <a:pt x="28060" y="331"/>
                    <a:pt x="27797" y="474"/>
                  </a:cubicBezTo>
                  <a:cubicBezTo>
                    <a:pt x="27666" y="314"/>
                    <a:pt x="27520" y="168"/>
                    <a:pt x="27345" y="95"/>
                  </a:cubicBezTo>
                  <a:cubicBezTo>
                    <a:pt x="27186" y="21"/>
                    <a:pt x="27012" y="0"/>
                    <a:pt x="26833" y="0"/>
                  </a:cubicBezTo>
                  <a:close/>
                  <a:moveTo>
                    <a:pt x="97737" y="5197"/>
                  </a:moveTo>
                  <a:cubicBezTo>
                    <a:pt x="97621" y="5197"/>
                    <a:pt x="97503" y="5207"/>
                    <a:pt x="97384" y="5231"/>
                  </a:cubicBezTo>
                  <a:cubicBezTo>
                    <a:pt x="96844" y="5333"/>
                    <a:pt x="96377" y="5698"/>
                    <a:pt x="95969" y="6077"/>
                  </a:cubicBezTo>
                  <a:cubicBezTo>
                    <a:pt x="94510" y="7434"/>
                    <a:pt x="93401" y="9185"/>
                    <a:pt x="92788" y="11082"/>
                  </a:cubicBezTo>
                  <a:cubicBezTo>
                    <a:pt x="92715" y="11316"/>
                    <a:pt x="92642" y="11549"/>
                    <a:pt x="92671" y="11783"/>
                  </a:cubicBezTo>
                  <a:cubicBezTo>
                    <a:pt x="92715" y="12045"/>
                    <a:pt x="92846" y="12264"/>
                    <a:pt x="93036" y="12454"/>
                  </a:cubicBezTo>
                  <a:lnTo>
                    <a:pt x="93021" y="12468"/>
                  </a:lnTo>
                  <a:cubicBezTo>
                    <a:pt x="92671" y="12950"/>
                    <a:pt x="92598" y="13607"/>
                    <a:pt x="92744" y="14190"/>
                  </a:cubicBezTo>
                  <a:cubicBezTo>
                    <a:pt x="92890" y="14774"/>
                    <a:pt x="93240" y="15299"/>
                    <a:pt x="93693" y="15708"/>
                  </a:cubicBezTo>
                  <a:cubicBezTo>
                    <a:pt x="94130" y="16102"/>
                    <a:pt x="94670" y="16408"/>
                    <a:pt x="95079" y="16831"/>
                  </a:cubicBezTo>
                  <a:cubicBezTo>
                    <a:pt x="95341" y="17094"/>
                    <a:pt x="95546" y="17400"/>
                    <a:pt x="95823" y="17634"/>
                  </a:cubicBezTo>
                  <a:cubicBezTo>
                    <a:pt x="96053" y="17851"/>
                    <a:pt x="96362" y="18024"/>
                    <a:pt x="96680" y="18024"/>
                  </a:cubicBezTo>
                  <a:cubicBezTo>
                    <a:pt x="96725" y="18024"/>
                    <a:pt x="96770" y="18020"/>
                    <a:pt x="96815" y="18013"/>
                  </a:cubicBezTo>
                  <a:cubicBezTo>
                    <a:pt x="97180" y="17969"/>
                    <a:pt x="97501" y="17605"/>
                    <a:pt x="97399" y="17240"/>
                  </a:cubicBezTo>
                  <a:lnTo>
                    <a:pt x="97530" y="17181"/>
                  </a:lnTo>
                  <a:cubicBezTo>
                    <a:pt x="97632" y="17371"/>
                    <a:pt x="97764" y="17546"/>
                    <a:pt x="97924" y="17692"/>
                  </a:cubicBezTo>
                  <a:cubicBezTo>
                    <a:pt x="98137" y="17877"/>
                    <a:pt x="98419" y="17991"/>
                    <a:pt x="98690" y="17991"/>
                  </a:cubicBezTo>
                  <a:cubicBezTo>
                    <a:pt x="98848" y="17991"/>
                    <a:pt x="99001" y="17953"/>
                    <a:pt x="99135" y="17867"/>
                  </a:cubicBezTo>
                  <a:cubicBezTo>
                    <a:pt x="99281" y="17780"/>
                    <a:pt x="99383" y="17663"/>
                    <a:pt x="99456" y="17517"/>
                  </a:cubicBezTo>
                  <a:lnTo>
                    <a:pt x="99515" y="17561"/>
                  </a:lnTo>
                  <a:cubicBezTo>
                    <a:pt x="99675" y="18145"/>
                    <a:pt x="99894" y="18714"/>
                    <a:pt x="100273" y="19181"/>
                  </a:cubicBezTo>
                  <a:cubicBezTo>
                    <a:pt x="100434" y="19385"/>
                    <a:pt x="100624" y="19560"/>
                    <a:pt x="100857" y="19706"/>
                  </a:cubicBezTo>
                  <a:cubicBezTo>
                    <a:pt x="100959" y="27775"/>
                    <a:pt x="100769" y="35859"/>
                    <a:pt x="100273" y="43928"/>
                  </a:cubicBezTo>
                  <a:cubicBezTo>
                    <a:pt x="100186" y="45358"/>
                    <a:pt x="99982" y="47021"/>
                    <a:pt x="98756" y="47795"/>
                  </a:cubicBezTo>
                  <a:cubicBezTo>
                    <a:pt x="98145" y="48194"/>
                    <a:pt x="97383" y="48272"/>
                    <a:pt x="96638" y="48272"/>
                  </a:cubicBezTo>
                  <a:cubicBezTo>
                    <a:pt x="96457" y="48272"/>
                    <a:pt x="96277" y="48267"/>
                    <a:pt x="96100" y="48262"/>
                  </a:cubicBezTo>
                  <a:cubicBezTo>
                    <a:pt x="94232" y="48203"/>
                    <a:pt x="92350" y="48116"/>
                    <a:pt x="90482" y="47970"/>
                  </a:cubicBezTo>
                  <a:cubicBezTo>
                    <a:pt x="89549" y="55324"/>
                    <a:pt x="88848" y="62809"/>
                    <a:pt x="90409" y="69959"/>
                  </a:cubicBezTo>
                  <a:cubicBezTo>
                    <a:pt x="94918" y="69624"/>
                    <a:pt x="99383" y="68923"/>
                    <a:pt x="103775" y="67858"/>
                  </a:cubicBezTo>
                  <a:cubicBezTo>
                    <a:pt x="107905" y="66851"/>
                    <a:pt x="112253" y="65319"/>
                    <a:pt x="114719" y="61846"/>
                  </a:cubicBezTo>
                  <a:cubicBezTo>
                    <a:pt x="116762" y="58957"/>
                    <a:pt x="117127" y="55207"/>
                    <a:pt x="117068" y="51676"/>
                  </a:cubicBezTo>
                  <a:cubicBezTo>
                    <a:pt x="116966" y="45402"/>
                    <a:pt x="115711" y="39215"/>
                    <a:pt x="114471" y="33072"/>
                  </a:cubicBezTo>
                  <a:cubicBezTo>
                    <a:pt x="113654" y="28986"/>
                    <a:pt x="112807" y="24857"/>
                    <a:pt x="111129" y="21048"/>
                  </a:cubicBezTo>
                  <a:cubicBezTo>
                    <a:pt x="109904" y="18305"/>
                    <a:pt x="108240" y="15722"/>
                    <a:pt x="107496" y="12819"/>
                  </a:cubicBezTo>
                  <a:cubicBezTo>
                    <a:pt x="107277" y="11943"/>
                    <a:pt x="107131" y="11038"/>
                    <a:pt x="106650" y="10280"/>
                  </a:cubicBezTo>
                  <a:cubicBezTo>
                    <a:pt x="106139" y="9448"/>
                    <a:pt x="105293" y="8879"/>
                    <a:pt x="104476" y="8368"/>
                  </a:cubicBezTo>
                  <a:cubicBezTo>
                    <a:pt x="103513" y="7784"/>
                    <a:pt x="102550" y="7215"/>
                    <a:pt x="101557" y="6690"/>
                  </a:cubicBezTo>
                  <a:cubicBezTo>
                    <a:pt x="100697" y="6223"/>
                    <a:pt x="99806" y="5698"/>
                    <a:pt x="98858" y="5421"/>
                  </a:cubicBezTo>
                  <a:cubicBezTo>
                    <a:pt x="98489" y="5309"/>
                    <a:pt x="98119" y="5197"/>
                    <a:pt x="97737" y="5197"/>
                  </a:cubicBez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2"/>
            <p:cNvSpPr/>
            <p:nvPr/>
          </p:nvSpPr>
          <p:spPr>
            <a:xfrm>
              <a:off x="-2492068" y="3440166"/>
              <a:ext cx="2058552" cy="1732837"/>
            </a:xfrm>
            <a:custGeom>
              <a:avLst/>
              <a:gdLst/>
              <a:ahLst/>
              <a:cxnLst/>
              <a:rect l="l" t="t" r="r" b="b"/>
              <a:pathLst>
                <a:path w="83596" h="70369" extrusionOk="0">
                  <a:moveTo>
                    <a:pt x="10321" y="385"/>
                  </a:moveTo>
                  <a:cubicBezTo>
                    <a:pt x="10378" y="385"/>
                    <a:pt x="10435" y="390"/>
                    <a:pt x="10492" y="402"/>
                  </a:cubicBezTo>
                  <a:cubicBezTo>
                    <a:pt x="10798" y="460"/>
                    <a:pt x="11047" y="679"/>
                    <a:pt x="11295" y="1102"/>
                  </a:cubicBezTo>
                  <a:cubicBezTo>
                    <a:pt x="11382" y="1233"/>
                    <a:pt x="11455" y="1365"/>
                    <a:pt x="11528" y="1540"/>
                  </a:cubicBezTo>
                  <a:cubicBezTo>
                    <a:pt x="11922" y="2313"/>
                    <a:pt x="12345" y="3057"/>
                    <a:pt x="12797" y="3772"/>
                  </a:cubicBezTo>
                  <a:lnTo>
                    <a:pt x="12870" y="3889"/>
                  </a:lnTo>
                  <a:cubicBezTo>
                    <a:pt x="13148" y="4327"/>
                    <a:pt x="13440" y="4764"/>
                    <a:pt x="13556" y="5261"/>
                  </a:cubicBezTo>
                  <a:cubicBezTo>
                    <a:pt x="13702" y="5888"/>
                    <a:pt x="13571" y="6559"/>
                    <a:pt x="13191" y="7070"/>
                  </a:cubicBezTo>
                  <a:cubicBezTo>
                    <a:pt x="13148" y="7143"/>
                    <a:pt x="13104" y="7201"/>
                    <a:pt x="13046" y="7274"/>
                  </a:cubicBezTo>
                  <a:cubicBezTo>
                    <a:pt x="12914" y="7420"/>
                    <a:pt x="12754" y="7537"/>
                    <a:pt x="12593" y="7654"/>
                  </a:cubicBezTo>
                  <a:cubicBezTo>
                    <a:pt x="12404" y="7770"/>
                    <a:pt x="12199" y="7858"/>
                    <a:pt x="11995" y="7916"/>
                  </a:cubicBezTo>
                  <a:cubicBezTo>
                    <a:pt x="12083" y="7814"/>
                    <a:pt x="12155" y="7712"/>
                    <a:pt x="12228" y="7610"/>
                  </a:cubicBezTo>
                  <a:cubicBezTo>
                    <a:pt x="12652" y="7070"/>
                    <a:pt x="13060" y="6399"/>
                    <a:pt x="12900" y="5713"/>
                  </a:cubicBezTo>
                  <a:cubicBezTo>
                    <a:pt x="12827" y="5363"/>
                    <a:pt x="12608" y="5086"/>
                    <a:pt x="12418" y="4808"/>
                  </a:cubicBezTo>
                  <a:lnTo>
                    <a:pt x="12360" y="4735"/>
                  </a:lnTo>
                  <a:cubicBezTo>
                    <a:pt x="11922" y="4137"/>
                    <a:pt x="11528" y="3495"/>
                    <a:pt x="11163" y="2882"/>
                  </a:cubicBezTo>
                  <a:cubicBezTo>
                    <a:pt x="10696" y="2109"/>
                    <a:pt x="10200" y="1306"/>
                    <a:pt x="9617" y="591"/>
                  </a:cubicBezTo>
                  <a:cubicBezTo>
                    <a:pt x="9851" y="474"/>
                    <a:pt x="10086" y="385"/>
                    <a:pt x="10321" y="385"/>
                  </a:cubicBezTo>
                  <a:close/>
                  <a:moveTo>
                    <a:pt x="8533" y="1"/>
                  </a:moveTo>
                  <a:cubicBezTo>
                    <a:pt x="8462" y="1"/>
                    <a:pt x="8390" y="4"/>
                    <a:pt x="8318" y="8"/>
                  </a:cubicBezTo>
                  <a:cubicBezTo>
                    <a:pt x="7676" y="51"/>
                    <a:pt x="7019" y="110"/>
                    <a:pt x="6348" y="212"/>
                  </a:cubicBezTo>
                  <a:cubicBezTo>
                    <a:pt x="6304" y="212"/>
                    <a:pt x="6275" y="256"/>
                    <a:pt x="6275" y="314"/>
                  </a:cubicBezTo>
                  <a:cubicBezTo>
                    <a:pt x="6288" y="352"/>
                    <a:pt x="6322" y="390"/>
                    <a:pt x="6360" y="390"/>
                  </a:cubicBezTo>
                  <a:cubicBezTo>
                    <a:pt x="6365" y="390"/>
                    <a:pt x="6371" y="389"/>
                    <a:pt x="6377" y="387"/>
                  </a:cubicBezTo>
                  <a:cubicBezTo>
                    <a:pt x="7048" y="299"/>
                    <a:pt x="7690" y="226"/>
                    <a:pt x="8318" y="197"/>
                  </a:cubicBezTo>
                  <a:cubicBezTo>
                    <a:pt x="8417" y="192"/>
                    <a:pt x="8510" y="186"/>
                    <a:pt x="8599" y="186"/>
                  </a:cubicBezTo>
                  <a:cubicBezTo>
                    <a:pt x="8744" y="186"/>
                    <a:pt x="8877" y="201"/>
                    <a:pt x="9004" y="256"/>
                  </a:cubicBezTo>
                  <a:cubicBezTo>
                    <a:pt x="9164" y="343"/>
                    <a:pt x="9296" y="489"/>
                    <a:pt x="9412" y="620"/>
                  </a:cubicBezTo>
                  <a:cubicBezTo>
                    <a:pt x="9412" y="620"/>
                    <a:pt x="9427" y="635"/>
                    <a:pt x="9441" y="635"/>
                  </a:cubicBezTo>
                  <a:lnTo>
                    <a:pt x="9441" y="650"/>
                  </a:lnTo>
                  <a:cubicBezTo>
                    <a:pt x="10025" y="1365"/>
                    <a:pt x="10521" y="2182"/>
                    <a:pt x="11003" y="2970"/>
                  </a:cubicBezTo>
                  <a:cubicBezTo>
                    <a:pt x="11382" y="3597"/>
                    <a:pt x="11776" y="4239"/>
                    <a:pt x="12214" y="4837"/>
                  </a:cubicBezTo>
                  <a:lnTo>
                    <a:pt x="12272" y="4910"/>
                  </a:lnTo>
                  <a:cubicBezTo>
                    <a:pt x="12462" y="5173"/>
                    <a:pt x="12652" y="5450"/>
                    <a:pt x="12725" y="5757"/>
                  </a:cubicBezTo>
                  <a:cubicBezTo>
                    <a:pt x="12870" y="6370"/>
                    <a:pt x="12476" y="6982"/>
                    <a:pt x="12083" y="7508"/>
                  </a:cubicBezTo>
                  <a:cubicBezTo>
                    <a:pt x="11966" y="7654"/>
                    <a:pt x="11834" y="7829"/>
                    <a:pt x="11674" y="8004"/>
                  </a:cubicBezTo>
                  <a:cubicBezTo>
                    <a:pt x="11513" y="8179"/>
                    <a:pt x="11338" y="8325"/>
                    <a:pt x="11163" y="8427"/>
                  </a:cubicBezTo>
                  <a:cubicBezTo>
                    <a:pt x="10913" y="8580"/>
                    <a:pt x="10638" y="8659"/>
                    <a:pt x="10387" y="8659"/>
                  </a:cubicBezTo>
                  <a:cubicBezTo>
                    <a:pt x="10302" y="8659"/>
                    <a:pt x="10219" y="8650"/>
                    <a:pt x="10142" y="8631"/>
                  </a:cubicBezTo>
                  <a:cubicBezTo>
                    <a:pt x="10609" y="8150"/>
                    <a:pt x="11047" y="7683"/>
                    <a:pt x="11382" y="7128"/>
                  </a:cubicBezTo>
                  <a:cubicBezTo>
                    <a:pt x="11484" y="6968"/>
                    <a:pt x="11572" y="6778"/>
                    <a:pt x="11572" y="6559"/>
                  </a:cubicBezTo>
                  <a:cubicBezTo>
                    <a:pt x="11557" y="6238"/>
                    <a:pt x="11324" y="5990"/>
                    <a:pt x="11061" y="5771"/>
                  </a:cubicBezTo>
                  <a:cubicBezTo>
                    <a:pt x="10944" y="5684"/>
                    <a:pt x="10828" y="5582"/>
                    <a:pt x="10711" y="5479"/>
                  </a:cubicBezTo>
                  <a:cubicBezTo>
                    <a:pt x="10025" y="4896"/>
                    <a:pt x="9310" y="4298"/>
                    <a:pt x="8858" y="3539"/>
                  </a:cubicBezTo>
                  <a:cubicBezTo>
                    <a:pt x="8814" y="3466"/>
                    <a:pt x="8785" y="3393"/>
                    <a:pt x="8741" y="3320"/>
                  </a:cubicBezTo>
                  <a:cubicBezTo>
                    <a:pt x="8639" y="3145"/>
                    <a:pt x="8537" y="2955"/>
                    <a:pt x="8405" y="2795"/>
                  </a:cubicBezTo>
                  <a:cubicBezTo>
                    <a:pt x="8183" y="2544"/>
                    <a:pt x="7907" y="2400"/>
                    <a:pt x="7641" y="2400"/>
                  </a:cubicBezTo>
                  <a:cubicBezTo>
                    <a:pt x="7628" y="2400"/>
                    <a:pt x="7616" y="2400"/>
                    <a:pt x="7603" y="2401"/>
                  </a:cubicBezTo>
                  <a:cubicBezTo>
                    <a:pt x="7545" y="2401"/>
                    <a:pt x="7515" y="2444"/>
                    <a:pt x="7515" y="2488"/>
                  </a:cubicBezTo>
                  <a:cubicBezTo>
                    <a:pt x="7515" y="2547"/>
                    <a:pt x="7559" y="2576"/>
                    <a:pt x="7603" y="2576"/>
                  </a:cubicBezTo>
                  <a:cubicBezTo>
                    <a:pt x="7615" y="2575"/>
                    <a:pt x="7626" y="2575"/>
                    <a:pt x="7638" y="2575"/>
                  </a:cubicBezTo>
                  <a:cubicBezTo>
                    <a:pt x="7860" y="2575"/>
                    <a:pt x="8079" y="2704"/>
                    <a:pt x="8260" y="2911"/>
                  </a:cubicBezTo>
                  <a:cubicBezTo>
                    <a:pt x="8391" y="3072"/>
                    <a:pt x="8478" y="3232"/>
                    <a:pt x="8581" y="3407"/>
                  </a:cubicBezTo>
                  <a:cubicBezTo>
                    <a:pt x="8624" y="3480"/>
                    <a:pt x="8668" y="3553"/>
                    <a:pt x="8697" y="3626"/>
                  </a:cubicBezTo>
                  <a:cubicBezTo>
                    <a:pt x="9179" y="4429"/>
                    <a:pt x="9894" y="5027"/>
                    <a:pt x="10594" y="5611"/>
                  </a:cubicBezTo>
                  <a:cubicBezTo>
                    <a:pt x="10711" y="5713"/>
                    <a:pt x="10828" y="5815"/>
                    <a:pt x="10944" y="5917"/>
                  </a:cubicBezTo>
                  <a:cubicBezTo>
                    <a:pt x="11178" y="6107"/>
                    <a:pt x="11382" y="6311"/>
                    <a:pt x="11382" y="6574"/>
                  </a:cubicBezTo>
                  <a:cubicBezTo>
                    <a:pt x="11397" y="6734"/>
                    <a:pt x="11309" y="6895"/>
                    <a:pt x="11222" y="7026"/>
                  </a:cubicBezTo>
                  <a:cubicBezTo>
                    <a:pt x="10886" y="7610"/>
                    <a:pt x="10404" y="8106"/>
                    <a:pt x="9908" y="8602"/>
                  </a:cubicBezTo>
                  <a:lnTo>
                    <a:pt x="9792" y="8719"/>
                  </a:lnTo>
                  <a:cubicBezTo>
                    <a:pt x="9573" y="8938"/>
                    <a:pt x="9339" y="9171"/>
                    <a:pt x="9077" y="9332"/>
                  </a:cubicBezTo>
                  <a:cubicBezTo>
                    <a:pt x="8799" y="9507"/>
                    <a:pt x="8478" y="9609"/>
                    <a:pt x="8128" y="9638"/>
                  </a:cubicBezTo>
                  <a:cubicBezTo>
                    <a:pt x="8091" y="9640"/>
                    <a:pt x="8054" y="9641"/>
                    <a:pt x="8017" y="9641"/>
                  </a:cubicBezTo>
                  <a:cubicBezTo>
                    <a:pt x="7429" y="9641"/>
                    <a:pt x="6864" y="9424"/>
                    <a:pt x="6479" y="9040"/>
                  </a:cubicBezTo>
                  <a:cubicBezTo>
                    <a:pt x="6479" y="9025"/>
                    <a:pt x="6479" y="9025"/>
                    <a:pt x="6479" y="9011"/>
                  </a:cubicBezTo>
                  <a:cubicBezTo>
                    <a:pt x="6611" y="8617"/>
                    <a:pt x="6888" y="8296"/>
                    <a:pt x="7151" y="8018"/>
                  </a:cubicBezTo>
                  <a:cubicBezTo>
                    <a:pt x="7632" y="8325"/>
                    <a:pt x="8187" y="8500"/>
                    <a:pt x="8756" y="8544"/>
                  </a:cubicBezTo>
                  <a:cubicBezTo>
                    <a:pt x="8799" y="8544"/>
                    <a:pt x="8843" y="8515"/>
                    <a:pt x="8843" y="8456"/>
                  </a:cubicBezTo>
                  <a:cubicBezTo>
                    <a:pt x="8858" y="8412"/>
                    <a:pt x="8814" y="8369"/>
                    <a:pt x="8756" y="8354"/>
                  </a:cubicBezTo>
                  <a:cubicBezTo>
                    <a:pt x="8201" y="8325"/>
                    <a:pt x="7647" y="8135"/>
                    <a:pt x="7180" y="7814"/>
                  </a:cubicBezTo>
                  <a:cubicBezTo>
                    <a:pt x="7162" y="7808"/>
                    <a:pt x="7143" y="7805"/>
                    <a:pt x="7126" y="7805"/>
                  </a:cubicBezTo>
                  <a:cubicBezTo>
                    <a:pt x="7102" y="7805"/>
                    <a:pt x="7080" y="7812"/>
                    <a:pt x="7063" y="7829"/>
                  </a:cubicBezTo>
                  <a:cubicBezTo>
                    <a:pt x="6786" y="8135"/>
                    <a:pt x="6450" y="8500"/>
                    <a:pt x="6304" y="8967"/>
                  </a:cubicBezTo>
                  <a:cubicBezTo>
                    <a:pt x="6304" y="8996"/>
                    <a:pt x="6290" y="9025"/>
                    <a:pt x="6290" y="9054"/>
                  </a:cubicBezTo>
                  <a:cubicBezTo>
                    <a:pt x="6260" y="9157"/>
                    <a:pt x="6231" y="9288"/>
                    <a:pt x="6217" y="9390"/>
                  </a:cubicBezTo>
                  <a:cubicBezTo>
                    <a:pt x="6188" y="9565"/>
                    <a:pt x="6158" y="9740"/>
                    <a:pt x="6100" y="9901"/>
                  </a:cubicBezTo>
                  <a:cubicBezTo>
                    <a:pt x="5983" y="10178"/>
                    <a:pt x="5735" y="10441"/>
                    <a:pt x="5356" y="10689"/>
                  </a:cubicBezTo>
                  <a:cubicBezTo>
                    <a:pt x="4845" y="11024"/>
                    <a:pt x="4232" y="11243"/>
                    <a:pt x="3605" y="11316"/>
                  </a:cubicBezTo>
                  <a:cubicBezTo>
                    <a:pt x="3419" y="11342"/>
                    <a:pt x="3233" y="11355"/>
                    <a:pt x="3049" y="11355"/>
                  </a:cubicBezTo>
                  <a:cubicBezTo>
                    <a:pt x="2508" y="11355"/>
                    <a:pt x="1978" y="11246"/>
                    <a:pt x="1489" y="11039"/>
                  </a:cubicBezTo>
                  <a:cubicBezTo>
                    <a:pt x="1475" y="11035"/>
                    <a:pt x="1462" y="11034"/>
                    <a:pt x="1450" y="11034"/>
                  </a:cubicBezTo>
                  <a:cubicBezTo>
                    <a:pt x="1412" y="11034"/>
                    <a:pt x="1383" y="11053"/>
                    <a:pt x="1372" y="11097"/>
                  </a:cubicBezTo>
                  <a:cubicBezTo>
                    <a:pt x="1343" y="11141"/>
                    <a:pt x="1372" y="11185"/>
                    <a:pt x="1416" y="11214"/>
                  </a:cubicBezTo>
                  <a:cubicBezTo>
                    <a:pt x="1927" y="11433"/>
                    <a:pt x="2496" y="11535"/>
                    <a:pt x="3080" y="11535"/>
                  </a:cubicBezTo>
                  <a:cubicBezTo>
                    <a:pt x="3255" y="11535"/>
                    <a:pt x="3444" y="11520"/>
                    <a:pt x="3619" y="11506"/>
                  </a:cubicBezTo>
                  <a:cubicBezTo>
                    <a:pt x="4276" y="11418"/>
                    <a:pt x="4918" y="11199"/>
                    <a:pt x="5458" y="10849"/>
                  </a:cubicBezTo>
                  <a:cubicBezTo>
                    <a:pt x="5867" y="10572"/>
                    <a:pt x="6129" y="10280"/>
                    <a:pt x="6260" y="9959"/>
                  </a:cubicBezTo>
                  <a:cubicBezTo>
                    <a:pt x="6333" y="9784"/>
                    <a:pt x="6363" y="9609"/>
                    <a:pt x="6392" y="9419"/>
                  </a:cubicBezTo>
                  <a:cubicBezTo>
                    <a:pt x="6406" y="9361"/>
                    <a:pt x="6421" y="9302"/>
                    <a:pt x="6421" y="9244"/>
                  </a:cubicBezTo>
                  <a:cubicBezTo>
                    <a:pt x="6844" y="9609"/>
                    <a:pt x="7399" y="9813"/>
                    <a:pt x="7982" y="9813"/>
                  </a:cubicBezTo>
                  <a:lnTo>
                    <a:pt x="8143" y="9813"/>
                  </a:lnTo>
                  <a:cubicBezTo>
                    <a:pt x="8522" y="9784"/>
                    <a:pt x="8872" y="9682"/>
                    <a:pt x="9164" y="9492"/>
                  </a:cubicBezTo>
                  <a:cubicBezTo>
                    <a:pt x="9456" y="9302"/>
                    <a:pt x="9704" y="9069"/>
                    <a:pt x="9923" y="8850"/>
                  </a:cubicBezTo>
                  <a:lnTo>
                    <a:pt x="9996" y="8777"/>
                  </a:lnTo>
                  <a:cubicBezTo>
                    <a:pt x="10127" y="8821"/>
                    <a:pt x="10259" y="8836"/>
                    <a:pt x="10404" y="8836"/>
                  </a:cubicBezTo>
                  <a:cubicBezTo>
                    <a:pt x="10682" y="8836"/>
                    <a:pt x="10988" y="8748"/>
                    <a:pt x="11265" y="8587"/>
                  </a:cubicBezTo>
                  <a:cubicBezTo>
                    <a:pt x="11440" y="8471"/>
                    <a:pt x="11616" y="8325"/>
                    <a:pt x="11791" y="8150"/>
                  </a:cubicBezTo>
                  <a:cubicBezTo>
                    <a:pt x="12097" y="8091"/>
                    <a:pt x="12418" y="7975"/>
                    <a:pt x="12681" y="7800"/>
                  </a:cubicBezTo>
                  <a:cubicBezTo>
                    <a:pt x="12870" y="7683"/>
                    <a:pt x="13031" y="7551"/>
                    <a:pt x="13177" y="7391"/>
                  </a:cubicBezTo>
                  <a:cubicBezTo>
                    <a:pt x="13235" y="7318"/>
                    <a:pt x="13294" y="7260"/>
                    <a:pt x="13337" y="7187"/>
                  </a:cubicBezTo>
                  <a:cubicBezTo>
                    <a:pt x="13746" y="6618"/>
                    <a:pt x="13892" y="5888"/>
                    <a:pt x="13731" y="5217"/>
                  </a:cubicBezTo>
                  <a:cubicBezTo>
                    <a:pt x="13600" y="4692"/>
                    <a:pt x="13308" y="4239"/>
                    <a:pt x="13031" y="3787"/>
                  </a:cubicBezTo>
                  <a:lnTo>
                    <a:pt x="12943" y="3670"/>
                  </a:lnTo>
                  <a:cubicBezTo>
                    <a:pt x="12491" y="2970"/>
                    <a:pt x="12083" y="2226"/>
                    <a:pt x="11689" y="1452"/>
                  </a:cubicBezTo>
                  <a:cubicBezTo>
                    <a:pt x="11616" y="1292"/>
                    <a:pt x="11543" y="1146"/>
                    <a:pt x="11455" y="1014"/>
                  </a:cubicBezTo>
                  <a:cubicBezTo>
                    <a:pt x="11280" y="723"/>
                    <a:pt x="11003" y="314"/>
                    <a:pt x="10521" y="226"/>
                  </a:cubicBezTo>
                  <a:cubicBezTo>
                    <a:pt x="10453" y="212"/>
                    <a:pt x="10385" y="206"/>
                    <a:pt x="10317" y="206"/>
                  </a:cubicBezTo>
                  <a:cubicBezTo>
                    <a:pt x="10036" y="206"/>
                    <a:pt x="9758" y="316"/>
                    <a:pt x="9500" y="445"/>
                  </a:cubicBezTo>
                  <a:cubicBezTo>
                    <a:pt x="9383" y="314"/>
                    <a:pt x="9252" y="183"/>
                    <a:pt x="9077" y="95"/>
                  </a:cubicBezTo>
                  <a:cubicBezTo>
                    <a:pt x="8907" y="21"/>
                    <a:pt x="8722" y="1"/>
                    <a:pt x="8533" y="1"/>
                  </a:cubicBezTo>
                  <a:close/>
                  <a:moveTo>
                    <a:pt x="79357" y="6585"/>
                  </a:moveTo>
                  <a:cubicBezTo>
                    <a:pt x="79350" y="6585"/>
                    <a:pt x="79342" y="6586"/>
                    <a:pt x="79335" y="6588"/>
                  </a:cubicBezTo>
                  <a:cubicBezTo>
                    <a:pt x="78722" y="6691"/>
                    <a:pt x="77963" y="6822"/>
                    <a:pt x="77453" y="7318"/>
                  </a:cubicBezTo>
                  <a:cubicBezTo>
                    <a:pt x="77117" y="7639"/>
                    <a:pt x="76927" y="8062"/>
                    <a:pt x="76752" y="8442"/>
                  </a:cubicBezTo>
                  <a:cubicBezTo>
                    <a:pt x="76387" y="9259"/>
                    <a:pt x="76008" y="10090"/>
                    <a:pt x="75629" y="10908"/>
                  </a:cubicBezTo>
                  <a:lnTo>
                    <a:pt x="75541" y="11112"/>
                  </a:lnTo>
                  <a:cubicBezTo>
                    <a:pt x="75381" y="11447"/>
                    <a:pt x="75220" y="11812"/>
                    <a:pt x="75176" y="12206"/>
                  </a:cubicBezTo>
                  <a:cubicBezTo>
                    <a:pt x="75162" y="12469"/>
                    <a:pt x="75205" y="12746"/>
                    <a:pt x="75322" y="13023"/>
                  </a:cubicBezTo>
                  <a:cubicBezTo>
                    <a:pt x="75541" y="13534"/>
                    <a:pt x="75993" y="13928"/>
                    <a:pt x="76490" y="14059"/>
                  </a:cubicBezTo>
                  <a:cubicBezTo>
                    <a:pt x="76548" y="14264"/>
                    <a:pt x="76650" y="14439"/>
                    <a:pt x="76767" y="14599"/>
                  </a:cubicBezTo>
                  <a:cubicBezTo>
                    <a:pt x="77394" y="15504"/>
                    <a:pt x="78080" y="15985"/>
                    <a:pt x="78780" y="16015"/>
                  </a:cubicBezTo>
                  <a:cubicBezTo>
                    <a:pt x="78810" y="16248"/>
                    <a:pt x="78853" y="16467"/>
                    <a:pt x="78912" y="16671"/>
                  </a:cubicBezTo>
                  <a:cubicBezTo>
                    <a:pt x="78970" y="16919"/>
                    <a:pt x="79043" y="17124"/>
                    <a:pt x="79145" y="17299"/>
                  </a:cubicBezTo>
                  <a:cubicBezTo>
                    <a:pt x="79247" y="17518"/>
                    <a:pt x="79393" y="17707"/>
                    <a:pt x="79554" y="17853"/>
                  </a:cubicBezTo>
                  <a:cubicBezTo>
                    <a:pt x="79773" y="18043"/>
                    <a:pt x="80079" y="18174"/>
                    <a:pt x="80385" y="18174"/>
                  </a:cubicBezTo>
                  <a:cubicBezTo>
                    <a:pt x="80546" y="18174"/>
                    <a:pt x="80721" y="18130"/>
                    <a:pt x="80882" y="18028"/>
                  </a:cubicBezTo>
                  <a:cubicBezTo>
                    <a:pt x="80984" y="17970"/>
                    <a:pt x="81071" y="17882"/>
                    <a:pt x="81144" y="17780"/>
                  </a:cubicBezTo>
                  <a:cubicBezTo>
                    <a:pt x="81305" y="18320"/>
                    <a:pt x="81509" y="18875"/>
                    <a:pt x="81888" y="19327"/>
                  </a:cubicBezTo>
                  <a:cubicBezTo>
                    <a:pt x="82064" y="19546"/>
                    <a:pt x="82268" y="19735"/>
                    <a:pt x="82487" y="19867"/>
                  </a:cubicBezTo>
                  <a:cubicBezTo>
                    <a:pt x="82793" y="20056"/>
                    <a:pt x="83114" y="20144"/>
                    <a:pt x="83421" y="20144"/>
                  </a:cubicBezTo>
                  <a:lnTo>
                    <a:pt x="83508" y="20144"/>
                  </a:lnTo>
                  <a:cubicBezTo>
                    <a:pt x="83552" y="20144"/>
                    <a:pt x="83596" y="20100"/>
                    <a:pt x="83596" y="20056"/>
                  </a:cubicBezTo>
                  <a:cubicBezTo>
                    <a:pt x="83596" y="20006"/>
                    <a:pt x="83563" y="19966"/>
                    <a:pt x="83516" y="19966"/>
                  </a:cubicBezTo>
                  <a:cubicBezTo>
                    <a:pt x="83509" y="19966"/>
                    <a:pt x="83501" y="19967"/>
                    <a:pt x="83493" y="19969"/>
                  </a:cubicBezTo>
                  <a:cubicBezTo>
                    <a:pt x="83473" y="19970"/>
                    <a:pt x="83452" y="19971"/>
                    <a:pt x="83431" y="19971"/>
                  </a:cubicBezTo>
                  <a:cubicBezTo>
                    <a:pt x="83156" y="19971"/>
                    <a:pt x="82860" y="19882"/>
                    <a:pt x="82589" y="19706"/>
                  </a:cubicBezTo>
                  <a:cubicBezTo>
                    <a:pt x="82385" y="19590"/>
                    <a:pt x="82180" y="19414"/>
                    <a:pt x="82020" y="19210"/>
                  </a:cubicBezTo>
                  <a:cubicBezTo>
                    <a:pt x="81655" y="18758"/>
                    <a:pt x="81451" y="18174"/>
                    <a:pt x="81290" y="17620"/>
                  </a:cubicBezTo>
                  <a:cubicBezTo>
                    <a:pt x="81276" y="17605"/>
                    <a:pt x="81276" y="17591"/>
                    <a:pt x="81261" y="17591"/>
                  </a:cubicBezTo>
                  <a:cubicBezTo>
                    <a:pt x="81378" y="17313"/>
                    <a:pt x="81421" y="17021"/>
                    <a:pt x="81421" y="16817"/>
                  </a:cubicBezTo>
                  <a:cubicBezTo>
                    <a:pt x="81421" y="16671"/>
                    <a:pt x="81421" y="16525"/>
                    <a:pt x="81421" y="16394"/>
                  </a:cubicBezTo>
                  <a:cubicBezTo>
                    <a:pt x="81407" y="16088"/>
                    <a:pt x="81392" y="15810"/>
                    <a:pt x="81451" y="15533"/>
                  </a:cubicBezTo>
                  <a:cubicBezTo>
                    <a:pt x="81567" y="15081"/>
                    <a:pt x="81874" y="14716"/>
                    <a:pt x="82195" y="14322"/>
                  </a:cubicBezTo>
                  <a:cubicBezTo>
                    <a:pt x="82472" y="13972"/>
                    <a:pt x="82778" y="13607"/>
                    <a:pt x="82924" y="13169"/>
                  </a:cubicBezTo>
                  <a:cubicBezTo>
                    <a:pt x="82939" y="13125"/>
                    <a:pt x="82910" y="13067"/>
                    <a:pt x="82866" y="13053"/>
                  </a:cubicBezTo>
                  <a:cubicBezTo>
                    <a:pt x="82856" y="13050"/>
                    <a:pt x="82846" y="13049"/>
                    <a:pt x="82836" y="13049"/>
                  </a:cubicBezTo>
                  <a:cubicBezTo>
                    <a:pt x="82793" y="13049"/>
                    <a:pt x="82761" y="13075"/>
                    <a:pt x="82749" y="13111"/>
                  </a:cubicBezTo>
                  <a:cubicBezTo>
                    <a:pt x="82618" y="13519"/>
                    <a:pt x="82326" y="13870"/>
                    <a:pt x="82049" y="14205"/>
                  </a:cubicBezTo>
                  <a:cubicBezTo>
                    <a:pt x="81728" y="14599"/>
                    <a:pt x="81392" y="14993"/>
                    <a:pt x="81276" y="15504"/>
                  </a:cubicBezTo>
                  <a:cubicBezTo>
                    <a:pt x="81203" y="15796"/>
                    <a:pt x="81217" y="16102"/>
                    <a:pt x="81232" y="16394"/>
                  </a:cubicBezTo>
                  <a:cubicBezTo>
                    <a:pt x="81232" y="16540"/>
                    <a:pt x="81246" y="16671"/>
                    <a:pt x="81246" y="16817"/>
                  </a:cubicBezTo>
                  <a:cubicBezTo>
                    <a:pt x="81232" y="17021"/>
                    <a:pt x="81203" y="17313"/>
                    <a:pt x="81071" y="17561"/>
                  </a:cubicBezTo>
                  <a:cubicBezTo>
                    <a:pt x="80998" y="17707"/>
                    <a:pt x="80896" y="17809"/>
                    <a:pt x="80779" y="17882"/>
                  </a:cubicBezTo>
                  <a:cubicBezTo>
                    <a:pt x="80660" y="17957"/>
                    <a:pt x="80524" y="17989"/>
                    <a:pt x="80387" y="17989"/>
                  </a:cubicBezTo>
                  <a:cubicBezTo>
                    <a:pt x="80124" y="17989"/>
                    <a:pt x="79853" y="17870"/>
                    <a:pt x="79670" y="17707"/>
                  </a:cubicBezTo>
                  <a:cubicBezTo>
                    <a:pt x="79525" y="17591"/>
                    <a:pt x="79408" y="17415"/>
                    <a:pt x="79306" y="17226"/>
                  </a:cubicBezTo>
                  <a:cubicBezTo>
                    <a:pt x="79218" y="17051"/>
                    <a:pt x="79145" y="16861"/>
                    <a:pt x="79087" y="16613"/>
                  </a:cubicBezTo>
                  <a:cubicBezTo>
                    <a:pt x="79028" y="16409"/>
                    <a:pt x="78985" y="16175"/>
                    <a:pt x="78956" y="15942"/>
                  </a:cubicBezTo>
                  <a:cubicBezTo>
                    <a:pt x="78956" y="15942"/>
                    <a:pt x="78956" y="15942"/>
                    <a:pt x="78956" y="15927"/>
                  </a:cubicBezTo>
                  <a:cubicBezTo>
                    <a:pt x="78956" y="15927"/>
                    <a:pt x="78941" y="15912"/>
                    <a:pt x="78941" y="15912"/>
                  </a:cubicBezTo>
                  <a:cubicBezTo>
                    <a:pt x="78824" y="14920"/>
                    <a:pt x="78956" y="13826"/>
                    <a:pt x="79335" y="12761"/>
                  </a:cubicBezTo>
                  <a:cubicBezTo>
                    <a:pt x="79729" y="11666"/>
                    <a:pt x="80385" y="10557"/>
                    <a:pt x="81349" y="9375"/>
                  </a:cubicBezTo>
                  <a:cubicBezTo>
                    <a:pt x="81378" y="9332"/>
                    <a:pt x="81378" y="9273"/>
                    <a:pt x="81334" y="9244"/>
                  </a:cubicBezTo>
                  <a:cubicBezTo>
                    <a:pt x="81314" y="9231"/>
                    <a:pt x="81292" y="9224"/>
                    <a:pt x="81270" y="9224"/>
                  </a:cubicBezTo>
                  <a:cubicBezTo>
                    <a:pt x="81244" y="9224"/>
                    <a:pt x="81219" y="9235"/>
                    <a:pt x="81203" y="9259"/>
                  </a:cubicBezTo>
                  <a:cubicBezTo>
                    <a:pt x="80240" y="10470"/>
                    <a:pt x="79568" y="11593"/>
                    <a:pt x="79174" y="12702"/>
                  </a:cubicBezTo>
                  <a:cubicBezTo>
                    <a:pt x="78780" y="13753"/>
                    <a:pt x="78649" y="14833"/>
                    <a:pt x="78751" y="15840"/>
                  </a:cubicBezTo>
                  <a:cubicBezTo>
                    <a:pt x="78124" y="15796"/>
                    <a:pt x="77511" y="15343"/>
                    <a:pt x="76913" y="14497"/>
                  </a:cubicBezTo>
                  <a:cubicBezTo>
                    <a:pt x="76811" y="14337"/>
                    <a:pt x="76694" y="14147"/>
                    <a:pt x="76665" y="13972"/>
                  </a:cubicBezTo>
                  <a:cubicBezTo>
                    <a:pt x="76650" y="13943"/>
                    <a:pt x="76650" y="13913"/>
                    <a:pt x="76650" y="13884"/>
                  </a:cubicBezTo>
                  <a:cubicBezTo>
                    <a:pt x="76650" y="13695"/>
                    <a:pt x="76723" y="13519"/>
                    <a:pt x="76781" y="13359"/>
                  </a:cubicBezTo>
                  <a:cubicBezTo>
                    <a:pt x="77453" y="11725"/>
                    <a:pt x="78153" y="10032"/>
                    <a:pt x="79101" y="8500"/>
                  </a:cubicBezTo>
                  <a:cubicBezTo>
                    <a:pt x="79247" y="8237"/>
                    <a:pt x="79437" y="7960"/>
                    <a:pt x="79700" y="7800"/>
                  </a:cubicBezTo>
                  <a:cubicBezTo>
                    <a:pt x="79824" y="7722"/>
                    <a:pt x="79981" y="7673"/>
                    <a:pt x="80136" y="7673"/>
                  </a:cubicBezTo>
                  <a:cubicBezTo>
                    <a:pt x="80273" y="7673"/>
                    <a:pt x="80408" y="7711"/>
                    <a:pt x="80517" y="7800"/>
                  </a:cubicBezTo>
                  <a:cubicBezTo>
                    <a:pt x="80530" y="7813"/>
                    <a:pt x="80549" y="7820"/>
                    <a:pt x="80569" y="7820"/>
                  </a:cubicBezTo>
                  <a:cubicBezTo>
                    <a:pt x="80593" y="7820"/>
                    <a:pt x="80617" y="7809"/>
                    <a:pt x="80634" y="7785"/>
                  </a:cubicBezTo>
                  <a:cubicBezTo>
                    <a:pt x="80677" y="7741"/>
                    <a:pt x="80663" y="7683"/>
                    <a:pt x="80634" y="7654"/>
                  </a:cubicBezTo>
                  <a:cubicBezTo>
                    <a:pt x="80488" y="7536"/>
                    <a:pt x="80313" y="7487"/>
                    <a:pt x="80140" y="7487"/>
                  </a:cubicBezTo>
                  <a:cubicBezTo>
                    <a:pt x="79948" y="7487"/>
                    <a:pt x="79758" y="7547"/>
                    <a:pt x="79612" y="7639"/>
                  </a:cubicBezTo>
                  <a:cubicBezTo>
                    <a:pt x="79306" y="7829"/>
                    <a:pt x="79116" y="8135"/>
                    <a:pt x="78941" y="8398"/>
                  </a:cubicBezTo>
                  <a:cubicBezTo>
                    <a:pt x="77978" y="9945"/>
                    <a:pt x="77292" y="11637"/>
                    <a:pt x="76621" y="13286"/>
                  </a:cubicBezTo>
                  <a:cubicBezTo>
                    <a:pt x="76548" y="13446"/>
                    <a:pt x="76475" y="13651"/>
                    <a:pt x="76475" y="13855"/>
                  </a:cubicBezTo>
                  <a:cubicBezTo>
                    <a:pt x="76052" y="13724"/>
                    <a:pt x="75672" y="13388"/>
                    <a:pt x="75483" y="12950"/>
                  </a:cubicBezTo>
                  <a:cubicBezTo>
                    <a:pt x="75381" y="12702"/>
                    <a:pt x="75337" y="12454"/>
                    <a:pt x="75366" y="12221"/>
                  </a:cubicBezTo>
                  <a:cubicBezTo>
                    <a:pt x="75395" y="11856"/>
                    <a:pt x="75556" y="11506"/>
                    <a:pt x="75702" y="11185"/>
                  </a:cubicBezTo>
                  <a:lnTo>
                    <a:pt x="75789" y="10981"/>
                  </a:lnTo>
                  <a:cubicBezTo>
                    <a:pt x="76169" y="10163"/>
                    <a:pt x="76548" y="9332"/>
                    <a:pt x="76927" y="8515"/>
                  </a:cubicBezTo>
                  <a:cubicBezTo>
                    <a:pt x="77088" y="8150"/>
                    <a:pt x="77277" y="7741"/>
                    <a:pt x="77584" y="7449"/>
                  </a:cubicBezTo>
                  <a:cubicBezTo>
                    <a:pt x="78051" y="6997"/>
                    <a:pt x="78780" y="6866"/>
                    <a:pt x="79364" y="6764"/>
                  </a:cubicBezTo>
                  <a:cubicBezTo>
                    <a:pt x="79408" y="6749"/>
                    <a:pt x="79452" y="6705"/>
                    <a:pt x="79437" y="6661"/>
                  </a:cubicBezTo>
                  <a:cubicBezTo>
                    <a:pt x="79425" y="6613"/>
                    <a:pt x="79393" y="6585"/>
                    <a:pt x="79357" y="6585"/>
                  </a:cubicBezTo>
                  <a:close/>
                  <a:moveTo>
                    <a:pt x="30672" y="17342"/>
                  </a:moveTo>
                  <a:cubicBezTo>
                    <a:pt x="32160" y="17445"/>
                    <a:pt x="33561" y="18481"/>
                    <a:pt x="34072" y="19852"/>
                  </a:cubicBezTo>
                  <a:cubicBezTo>
                    <a:pt x="34553" y="21180"/>
                    <a:pt x="34335" y="23077"/>
                    <a:pt x="33124" y="23967"/>
                  </a:cubicBezTo>
                  <a:cubicBezTo>
                    <a:pt x="32250" y="24615"/>
                    <a:pt x="31196" y="24949"/>
                    <a:pt x="30177" y="24949"/>
                  </a:cubicBezTo>
                  <a:cubicBezTo>
                    <a:pt x="29614" y="24949"/>
                    <a:pt x="29061" y="24846"/>
                    <a:pt x="28556" y="24638"/>
                  </a:cubicBezTo>
                  <a:cubicBezTo>
                    <a:pt x="27024" y="23982"/>
                    <a:pt x="26032" y="22347"/>
                    <a:pt x="26265" y="20801"/>
                  </a:cubicBezTo>
                  <a:cubicBezTo>
                    <a:pt x="26338" y="20290"/>
                    <a:pt x="26543" y="19750"/>
                    <a:pt x="26864" y="19269"/>
                  </a:cubicBezTo>
                  <a:cubicBezTo>
                    <a:pt x="27652" y="18087"/>
                    <a:pt x="29023" y="17342"/>
                    <a:pt x="30409" y="17342"/>
                  </a:cubicBezTo>
                  <a:close/>
                  <a:moveTo>
                    <a:pt x="40521" y="17955"/>
                  </a:moveTo>
                  <a:cubicBezTo>
                    <a:pt x="40901" y="17955"/>
                    <a:pt x="41266" y="18014"/>
                    <a:pt x="41616" y="18116"/>
                  </a:cubicBezTo>
                  <a:cubicBezTo>
                    <a:pt x="42375" y="18364"/>
                    <a:pt x="43002" y="18904"/>
                    <a:pt x="43294" y="19560"/>
                  </a:cubicBezTo>
                  <a:cubicBezTo>
                    <a:pt x="43586" y="20217"/>
                    <a:pt x="43556" y="20976"/>
                    <a:pt x="43513" y="21486"/>
                  </a:cubicBezTo>
                  <a:cubicBezTo>
                    <a:pt x="43425" y="22333"/>
                    <a:pt x="43090" y="23865"/>
                    <a:pt x="41791" y="24653"/>
                  </a:cubicBezTo>
                  <a:cubicBezTo>
                    <a:pt x="41241" y="24983"/>
                    <a:pt x="40598" y="25148"/>
                    <a:pt x="39955" y="25148"/>
                  </a:cubicBezTo>
                  <a:cubicBezTo>
                    <a:pt x="39404" y="25148"/>
                    <a:pt x="38853" y="25027"/>
                    <a:pt x="38362" y="24784"/>
                  </a:cubicBezTo>
                  <a:cubicBezTo>
                    <a:pt x="37297" y="24244"/>
                    <a:pt x="36538" y="23150"/>
                    <a:pt x="36407" y="21968"/>
                  </a:cubicBezTo>
                  <a:cubicBezTo>
                    <a:pt x="36334" y="21282"/>
                    <a:pt x="36480" y="20596"/>
                    <a:pt x="36786" y="20013"/>
                  </a:cubicBezTo>
                  <a:cubicBezTo>
                    <a:pt x="37268" y="19108"/>
                    <a:pt x="38187" y="18422"/>
                    <a:pt x="39339" y="18116"/>
                  </a:cubicBezTo>
                  <a:cubicBezTo>
                    <a:pt x="39733" y="18014"/>
                    <a:pt x="40127" y="17955"/>
                    <a:pt x="40521" y="17955"/>
                  </a:cubicBezTo>
                  <a:close/>
                  <a:moveTo>
                    <a:pt x="30417" y="17158"/>
                  </a:moveTo>
                  <a:cubicBezTo>
                    <a:pt x="28963" y="17158"/>
                    <a:pt x="27542" y="17929"/>
                    <a:pt x="26718" y="19166"/>
                  </a:cubicBezTo>
                  <a:cubicBezTo>
                    <a:pt x="26382" y="19677"/>
                    <a:pt x="26163" y="20232"/>
                    <a:pt x="26090" y="20771"/>
                  </a:cubicBezTo>
                  <a:cubicBezTo>
                    <a:pt x="25842" y="22391"/>
                    <a:pt x="26878" y="24128"/>
                    <a:pt x="28483" y="24799"/>
                  </a:cubicBezTo>
                  <a:cubicBezTo>
                    <a:pt x="29009" y="25018"/>
                    <a:pt x="29592" y="25134"/>
                    <a:pt x="30191" y="25134"/>
                  </a:cubicBezTo>
                  <a:cubicBezTo>
                    <a:pt x="31241" y="25134"/>
                    <a:pt x="32336" y="24784"/>
                    <a:pt x="33240" y="24113"/>
                  </a:cubicBezTo>
                  <a:cubicBezTo>
                    <a:pt x="34232" y="23383"/>
                    <a:pt x="34597" y="21997"/>
                    <a:pt x="34466" y="20771"/>
                  </a:cubicBezTo>
                  <a:cubicBezTo>
                    <a:pt x="34704" y="20708"/>
                    <a:pt x="34950" y="20676"/>
                    <a:pt x="35196" y="20676"/>
                  </a:cubicBezTo>
                  <a:cubicBezTo>
                    <a:pt x="35567" y="20676"/>
                    <a:pt x="35939" y="20748"/>
                    <a:pt x="36290" y="20888"/>
                  </a:cubicBezTo>
                  <a:cubicBezTo>
                    <a:pt x="36217" y="21238"/>
                    <a:pt x="36188" y="21618"/>
                    <a:pt x="36232" y="21983"/>
                  </a:cubicBezTo>
                  <a:cubicBezTo>
                    <a:pt x="36363" y="23223"/>
                    <a:pt x="37165" y="24390"/>
                    <a:pt x="38274" y="24945"/>
                  </a:cubicBezTo>
                  <a:cubicBezTo>
                    <a:pt x="38800" y="25193"/>
                    <a:pt x="39369" y="25324"/>
                    <a:pt x="39952" y="25324"/>
                  </a:cubicBezTo>
                  <a:cubicBezTo>
                    <a:pt x="40624" y="25324"/>
                    <a:pt x="41295" y="25149"/>
                    <a:pt x="41878" y="24799"/>
                  </a:cubicBezTo>
                  <a:cubicBezTo>
                    <a:pt x="43104" y="24069"/>
                    <a:pt x="43513" y="22741"/>
                    <a:pt x="43644" y="21837"/>
                  </a:cubicBezTo>
                  <a:lnTo>
                    <a:pt x="48824" y="22450"/>
                  </a:lnTo>
                  <a:lnTo>
                    <a:pt x="48839" y="22450"/>
                  </a:lnTo>
                  <a:cubicBezTo>
                    <a:pt x="48882" y="22450"/>
                    <a:pt x="48912" y="22420"/>
                    <a:pt x="48926" y="22377"/>
                  </a:cubicBezTo>
                  <a:cubicBezTo>
                    <a:pt x="48926" y="22318"/>
                    <a:pt x="48897" y="22274"/>
                    <a:pt x="48839" y="22274"/>
                  </a:cubicBezTo>
                  <a:lnTo>
                    <a:pt x="43673" y="21647"/>
                  </a:lnTo>
                  <a:cubicBezTo>
                    <a:pt x="43688" y="21603"/>
                    <a:pt x="43688" y="21545"/>
                    <a:pt x="43688" y="21501"/>
                  </a:cubicBezTo>
                  <a:cubicBezTo>
                    <a:pt x="43746" y="20976"/>
                    <a:pt x="43775" y="20188"/>
                    <a:pt x="43469" y="19487"/>
                  </a:cubicBezTo>
                  <a:cubicBezTo>
                    <a:pt x="43148" y="18787"/>
                    <a:pt x="42477" y="18203"/>
                    <a:pt x="41674" y="17941"/>
                  </a:cubicBezTo>
                  <a:cubicBezTo>
                    <a:pt x="41303" y="17830"/>
                    <a:pt x="40910" y="17771"/>
                    <a:pt x="40502" y="17771"/>
                  </a:cubicBezTo>
                  <a:cubicBezTo>
                    <a:pt x="40107" y="17771"/>
                    <a:pt x="39697" y="17826"/>
                    <a:pt x="39281" y="17941"/>
                  </a:cubicBezTo>
                  <a:cubicBezTo>
                    <a:pt x="38099" y="18262"/>
                    <a:pt x="37122" y="18977"/>
                    <a:pt x="36625" y="19925"/>
                  </a:cubicBezTo>
                  <a:cubicBezTo>
                    <a:pt x="36494" y="20159"/>
                    <a:pt x="36392" y="20436"/>
                    <a:pt x="36319" y="20699"/>
                  </a:cubicBezTo>
                  <a:cubicBezTo>
                    <a:pt x="35962" y="20559"/>
                    <a:pt x="35584" y="20493"/>
                    <a:pt x="35204" y="20493"/>
                  </a:cubicBezTo>
                  <a:cubicBezTo>
                    <a:pt x="34947" y="20493"/>
                    <a:pt x="34690" y="20523"/>
                    <a:pt x="34437" y="20582"/>
                  </a:cubicBezTo>
                  <a:cubicBezTo>
                    <a:pt x="34393" y="20305"/>
                    <a:pt x="34335" y="20042"/>
                    <a:pt x="34232" y="19779"/>
                  </a:cubicBezTo>
                  <a:cubicBezTo>
                    <a:pt x="33707" y="18349"/>
                    <a:pt x="32248" y="17269"/>
                    <a:pt x="30687" y="17167"/>
                  </a:cubicBezTo>
                  <a:cubicBezTo>
                    <a:pt x="30597" y="17161"/>
                    <a:pt x="30507" y="17158"/>
                    <a:pt x="30417" y="17158"/>
                  </a:cubicBezTo>
                  <a:close/>
                  <a:moveTo>
                    <a:pt x="34684" y="22548"/>
                  </a:moveTo>
                  <a:cubicBezTo>
                    <a:pt x="34641" y="22548"/>
                    <a:pt x="34607" y="22574"/>
                    <a:pt x="34583" y="22610"/>
                  </a:cubicBezTo>
                  <a:cubicBezTo>
                    <a:pt x="34145" y="23704"/>
                    <a:pt x="33372" y="24682"/>
                    <a:pt x="32394" y="25368"/>
                  </a:cubicBezTo>
                  <a:cubicBezTo>
                    <a:pt x="32379" y="25382"/>
                    <a:pt x="32365" y="25397"/>
                    <a:pt x="32365" y="25426"/>
                  </a:cubicBezTo>
                  <a:cubicBezTo>
                    <a:pt x="32365" y="25455"/>
                    <a:pt x="32365" y="25470"/>
                    <a:pt x="32379" y="25499"/>
                  </a:cubicBezTo>
                  <a:cubicBezTo>
                    <a:pt x="32773" y="25951"/>
                    <a:pt x="33196" y="26375"/>
                    <a:pt x="33649" y="26754"/>
                  </a:cubicBezTo>
                  <a:cubicBezTo>
                    <a:pt x="33663" y="26769"/>
                    <a:pt x="33693" y="26783"/>
                    <a:pt x="33707" y="26783"/>
                  </a:cubicBezTo>
                  <a:cubicBezTo>
                    <a:pt x="33736" y="26783"/>
                    <a:pt x="33766" y="26769"/>
                    <a:pt x="33780" y="26754"/>
                  </a:cubicBezTo>
                  <a:cubicBezTo>
                    <a:pt x="33809" y="26710"/>
                    <a:pt x="33809" y="26652"/>
                    <a:pt x="33766" y="26623"/>
                  </a:cubicBezTo>
                  <a:cubicBezTo>
                    <a:pt x="33342" y="26258"/>
                    <a:pt x="32948" y="25864"/>
                    <a:pt x="32584" y="25455"/>
                  </a:cubicBezTo>
                  <a:cubicBezTo>
                    <a:pt x="33547" y="24755"/>
                    <a:pt x="34305" y="23777"/>
                    <a:pt x="34758" y="22668"/>
                  </a:cubicBezTo>
                  <a:cubicBezTo>
                    <a:pt x="34772" y="22625"/>
                    <a:pt x="34758" y="22581"/>
                    <a:pt x="34714" y="22552"/>
                  </a:cubicBezTo>
                  <a:cubicBezTo>
                    <a:pt x="34704" y="22549"/>
                    <a:pt x="34694" y="22548"/>
                    <a:pt x="34684" y="22548"/>
                  </a:cubicBezTo>
                  <a:close/>
                  <a:moveTo>
                    <a:pt x="37438" y="27526"/>
                  </a:moveTo>
                  <a:cubicBezTo>
                    <a:pt x="37420" y="27526"/>
                    <a:pt x="37401" y="27531"/>
                    <a:pt x="37384" y="27542"/>
                  </a:cubicBezTo>
                  <a:cubicBezTo>
                    <a:pt x="36298" y="28334"/>
                    <a:pt x="34944" y="28748"/>
                    <a:pt x="33599" y="28748"/>
                  </a:cubicBezTo>
                  <a:cubicBezTo>
                    <a:pt x="32811" y="28748"/>
                    <a:pt x="32027" y="28606"/>
                    <a:pt x="31300" y="28315"/>
                  </a:cubicBezTo>
                  <a:cubicBezTo>
                    <a:pt x="31292" y="28313"/>
                    <a:pt x="31284" y="28312"/>
                    <a:pt x="31275" y="28312"/>
                  </a:cubicBezTo>
                  <a:cubicBezTo>
                    <a:pt x="31236" y="28312"/>
                    <a:pt x="31195" y="28338"/>
                    <a:pt x="31183" y="28374"/>
                  </a:cubicBezTo>
                  <a:cubicBezTo>
                    <a:pt x="31154" y="28417"/>
                    <a:pt x="31183" y="28476"/>
                    <a:pt x="31227" y="28490"/>
                  </a:cubicBezTo>
                  <a:cubicBezTo>
                    <a:pt x="31985" y="28797"/>
                    <a:pt x="32788" y="28943"/>
                    <a:pt x="33605" y="28943"/>
                  </a:cubicBezTo>
                  <a:cubicBezTo>
                    <a:pt x="34991" y="28943"/>
                    <a:pt x="36377" y="28505"/>
                    <a:pt x="37486" y="27688"/>
                  </a:cubicBezTo>
                  <a:cubicBezTo>
                    <a:pt x="37530" y="27659"/>
                    <a:pt x="37545" y="27600"/>
                    <a:pt x="37516" y="27557"/>
                  </a:cubicBezTo>
                  <a:cubicBezTo>
                    <a:pt x="37498" y="27539"/>
                    <a:pt x="37468" y="27526"/>
                    <a:pt x="37438" y="27526"/>
                  </a:cubicBezTo>
                  <a:close/>
                  <a:moveTo>
                    <a:pt x="8228" y="38807"/>
                  </a:moveTo>
                  <a:cubicBezTo>
                    <a:pt x="8196" y="38807"/>
                    <a:pt x="8167" y="38826"/>
                    <a:pt x="8157" y="38865"/>
                  </a:cubicBezTo>
                  <a:cubicBezTo>
                    <a:pt x="5283" y="45198"/>
                    <a:pt x="2540" y="51691"/>
                    <a:pt x="15" y="58141"/>
                  </a:cubicBezTo>
                  <a:cubicBezTo>
                    <a:pt x="15" y="58155"/>
                    <a:pt x="15" y="58155"/>
                    <a:pt x="15" y="58155"/>
                  </a:cubicBezTo>
                  <a:cubicBezTo>
                    <a:pt x="15" y="58170"/>
                    <a:pt x="1" y="58170"/>
                    <a:pt x="1" y="58184"/>
                  </a:cubicBezTo>
                  <a:cubicBezTo>
                    <a:pt x="1" y="58184"/>
                    <a:pt x="15" y="58184"/>
                    <a:pt x="15" y="58199"/>
                  </a:cubicBezTo>
                  <a:cubicBezTo>
                    <a:pt x="15" y="58199"/>
                    <a:pt x="15" y="58214"/>
                    <a:pt x="15" y="58214"/>
                  </a:cubicBezTo>
                  <a:cubicBezTo>
                    <a:pt x="15" y="58214"/>
                    <a:pt x="15" y="58228"/>
                    <a:pt x="15" y="58228"/>
                  </a:cubicBezTo>
                  <a:cubicBezTo>
                    <a:pt x="30" y="58228"/>
                    <a:pt x="30" y="58243"/>
                    <a:pt x="30" y="58243"/>
                  </a:cubicBezTo>
                  <a:cubicBezTo>
                    <a:pt x="30" y="58243"/>
                    <a:pt x="44" y="58243"/>
                    <a:pt x="44" y="58257"/>
                  </a:cubicBezTo>
                  <a:lnTo>
                    <a:pt x="59" y="58257"/>
                  </a:lnTo>
                  <a:cubicBezTo>
                    <a:pt x="2729" y="59600"/>
                    <a:pt x="5662" y="60913"/>
                    <a:pt x="9558" y="62503"/>
                  </a:cubicBezTo>
                  <a:cubicBezTo>
                    <a:pt x="10857" y="63043"/>
                    <a:pt x="12141" y="63554"/>
                    <a:pt x="13221" y="63992"/>
                  </a:cubicBezTo>
                  <a:lnTo>
                    <a:pt x="13250" y="63992"/>
                  </a:lnTo>
                  <a:cubicBezTo>
                    <a:pt x="13279" y="63992"/>
                    <a:pt x="13323" y="63977"/>
                    <a:pt x="13337" y="63933"/>
                  </a:cubicBezTo>
                  <a:cubicBezTo>
                    <a:pt x="13352" y="63890"/>
                    <a:pt x="13323" y="63831"/>
                    <a:pt x="13279" y="63817"/>
                  </a:cubicBezTo>
                  <a:cubicBezTo>
                    <a:pt x="12199" y="63379"/>
                    <a:pt x="10930" y="62868"/>
                    <a:pt x="9617" y="62343"/>
                  </a:cubicBezTo>
                  <a:cubicBezTo>
                    <a:pt x="5779" y="60767"/>
                    <a:pt x="2875" y="59468"/>
                    <a:pt x="220" y="58141"/>
                  </a:cubicBezTo>
                  <a:cubicBezTo>
                    <a:pt x="2729" y="51706"/>
                    <a:pt x="5458" y="45242"/>
                    <a:pt x="8318" y="38938"/>
                  </a:cubicBezTo>
                  <a:cubicBezTo>
                    <a:pt x="8347" y="38894"/>
                    <a:pt x="8318" y="38836"/>
                    <a:pt x="8274" y="38821"/>
                  </a:cubicBezTo>
                  <a:cubicBezTo>
                    <a:pt x="8260" y="38812"/>
                    <a:pt x="8243" y="38807"/>
                    <a:pt x="8228" y="38807"/>
                  </a:cubicBezTo>
                  <a:close/>
                  <a:moveTo>
                    <a:pt x="72185" y="47970"/>
                  </a:moveTo>
                  <a:cubicBezTo>
                    <a:pt x="72127" y="47970"/>
                    <a:pt x="72083" y="47999"/>
                    <a:pt x="72083" y="48058"/>
                  </a:cubicBezTo>
                  <a:cubicBezTo>
                    <a:pt x="71207" y="54828"/>
                    <a:pt x="70419" y="62649"/>
                    <a:pt x="71995" y="69960"/>
                  </a:cubicBezTo>
                  <a:cubicBezTo>
                    <a:pt x="70332" y="70077"/>
                    <a:pt x="68639" y="70164"/>
                    <a:pt x="66932" y="70179"/>
                  </a:cubicBezTo>
                  <a:cubicBezTo>
                    <a:pt x="66648" y="70181"/>
                    <a:pt x="66364" y="70182"/>
                    <a:pt x="66080" y="70182"/>
                  </a:cubicBezTo>
                  <a:cubicBezTo>
                    <a:pt x="64570" y="70182"/>
                    <a:pt x="63065" y="70148"/>
                    <a:pt x="61592" y="70062"/>
                  </a:cubicBezTo>
                  <a:cubicBezTo>
                    <a:pt x="61548" y="70062"/>
                    <a:pt x="61504" y="70106"/>
                    <a:pt x="61489" y="70149"/>
                  </a:cubicBezTo>
                  <a:cubicBezTo>
                    <a:pt x="61489" y="70208"/>
                    <a:pt x="61533" y="70252"/>
                    <a:pt x="61577" y="70252"/>
                  </a:cubicBezTo>
                  <a:cubicBezTo>
                    <a:pt x="63036" y="70325"/>
                    <a:pt x="64510" y="70368"/>
                    <a:pt x="65998" y="70368"/>
                  </a:cubicBezTo>
                  <a:cubicBezTo>
                    <a:pt x="66319" y="70368"/>
                    <a:pt x="66626" y="70368"/>
                    <a:pt x="66932" y="70354"/>
                  </a:cubicBezTo>
                  <a:cubicBezTo>
                    <a:pt x="68683" y="70339"/>
                    <a:pt x="70419" y="70266"/>
                    <a:pt x="72112" y="70135"/>
                  </a:cubicBezTo>
                  <a:lnTo>
                    <a:pt x="72127" y="70135"/>
                  </a:lnTo>
                  <a:cubicBezTo>
                    <a:pt x="72141" y="70135"/>
                    <a:pt x="72141" y="70120"/>
                    <a:pt x="72156" y="70120"/>
                  </a:cubicBezTo>
                  <a:cubicBezTo>
                    <a:pt x="72156" y="70120"/>
                    <a:pt x="72156" y="70120"/>
                    <a:pt x="72156" y="70106"/>
                  </a:cubicBezTo>
                  <a:lnTo>
                    <a:pt x="72170" y="70106"/>
                  </a:lnTo>
                  <a:cubicBezTo>
                    <a:pt x="72185" y="70091"/>
                    <a:pt x="72185" y="70091"/>
                    <a:pt x="72185" y="70091"/>
                  </a:cubicBezTo>
                  <a:cubicBezTo>
                    <a:pt x="72185" y="70077"/>
                    <a:pt x="72185" y="70077"/>
                    <a:pt x="72185" y="70062"/>
                  </a:cubicBezTo>
                  <a:cubicBezTo>
                    <a:pt x="72185" y="70062"/>
                    <a:pt x="72185" y="70062"/>
                    <a:pt x="72185" y="70047"/>
                  </a:cubicBezTo>
                  <a:cubicBezTo>
                    <a:pt x="72200" y="70047"/>
                    <a:pt x="72200" y="70047"/>
                    <a:pt x="72200" y="70033"/>
                  </a:cubicBezTo>
                  <a:lnTo>
                    <a:pt x="72185" y="70033"/>
                  </a:lnTo>
                  <a:cubicBezTo>
                    <a:pt x="70595" y="62722"/>
                    <a:pt x="71397" y="54857"/>
                    <a:pt x="72258" y="48072"/>
                  </a:cubicBezTo>
                  <a:cubicBezTo>
                    <a:pt x="72273" y="48029"/>
                    <a:pt x="72229" y="47985"/>
                    <a:pt x="72185" y="479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2"/>
            <p:cNvSpPr/>
            <p:nvPr/>
          </p:nvSpPr>
          <p:spPr>
            <a:xfrm>
              <a:off x="-1753339" y="3925167"/>
              <a:ext cx="263044" cy="67867"/>
            </a:xfrm>
            <a:custGeom>
              <a:avLst/>
              <a:gdLst/>
              <a:ahLst/>
              <a:cxnLst/>
              <a:rect l="l" t="t" r="r" b="b"/>
              <a:pathLst>
                <a:path w="10682" h="2756" extrusionOk="0">
                  <a:moveTo>
                    <a:pt x="942" y="0"/>
                  </a:moveTo>
                  <a:cubicBezTo>
                    <a:pt x="706" y="0"/>
                    <a:pt x="471" y="197"/>
                    <a:pt x="337" y="404"/>
                  </a:cubicBezTo>
                  <a:cubicBezTo>
                    <a:pt x="103" y="754"/>
                    <a:pt x="1" y="1192"/>
                    <a:pt x="16" y="1615"/>
                  </a:cubicBezTo>
                  <a:cubicBezTo>
                    <a:pt x="30" y="1834"/>
                    <a:pt x="88" y="2068"/>
                    <a:pt x="264" y="2214"/>
                  </a:cubicBezTo>
                  <a:cubicBezTo>
                    <a:pt x="354" y="2291"/>
                    <a:pt x="470" y="2329"/>
                    <a:pt x="587" y="2329"/>
                  </a:cubicBezTo>
                  <a:cubicBezTo>
                    <a:pt x="733" y="2329"/>
                    <a:pt x="881" y="2269"/>
                    <a:pt x="979" y="2155"/>
                  </a:cubicBezTo>
                  <a:cubicBezTo>
                    <a:pt x="1300" y="1790"/>
                    <a:pt x="1431" y="1251"/>
                    <a:pt x="1431" y="725"/>
                  </a:cubicBezTo>
                  <a:cubicBezTo>
                    <a:pt x="1431" y="448"/>
                    <a:pt x="1343" y="127"/>
                    <a:pt x="1081" y="25"/>
                  </a:cubicBezTo>
                  <a:cubicBezTo>
                    <a:pt x="1035" y="8"/>
                    <a:pt x="988" y="0"/>
                    <a:pt x="942" y="0"/>
                  </a:cubicBezTo>
                  <a:close/>
                  <a:moveTo>
                    <a:pt x="10188" y="423"/>
                  </a:moveTo>
                  <a:cubicBezTo>
                    <a:pt x="9947" y="423"/>
                    <a:pt x="9722" y="620"/>
                    <a:pt x="9588" y="827"/>
                  </a:cubicBezTo>
                  <a:cubicBezTo>
                    <a:pt x="9354" y="1192"/>
                    <a:pt x="9237" y="1615"/>
                    <a:pt x="9267" y="2039"/>
                  </a:cubicBezTo>
                  <a:cubicBezTo>
                    <a:pt x="9281" y="2257"/>
                    <a:pt x="9339" y="2505"/>
                    <a:pt x="9500" y="2651"/>
                  </a:cubicBezTo>
                  <a:cubicBezTo>
                    <a:pt x="9589" y="2722"/>
                    <a:pt x="9704" y="2756"/>
                    <a:pt x="9819" y="2756"/>
                  </a:cubicBezTo>
                  <a:cubicBezTo>
                    <a:pt x="9967" y="2756"/>
                    <a:pt x="10117" y="2700"/>
                    <a:pt x="10215" y="2593"/>
                  </a:cubicBezTo>
                  <a:cubicBezTo>
                    <a:pt x="10536" y="2228"/>
                    <a:pt x="10682" y="1674"/>
                    <a:pt x="10667" y="1148"/>
                  </a:cubicBezTo>
                  <a:cubicBezTo>
                    <a:pt x="10667" y="871"/>
                    <a:pt x="10580" y="550"/>
                    <a:pt x="10332" y="448"/>
                  </a:cubicBezTo>
                  <a:cubicBezTo>
                    <a:pt x="10284" y="431"/>
                    <a:pt x="10235" y="423"/>
                    <a:pt x="10188" y="4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2"/>
            <p:cNvSpPr/>
            <p:nvPr/>
          </p:nvSpPr>
          <p:spPr>
            <a:xfrm>
              <a:off x="-1773802" y="3818100"/>
              <a:ext cx="340638" cy="50900"/>
            </a:xfrm>
            <a:custGeom>
              <a:avLst/>
              <a:gdLst/>
              <a:ahLst/>
              <a:cxnLst/>
              <a:rect l="l" t="t" r="r" b="b"/>
              <a:pathLst>
                <a:path w="13833" h="2067" extrusionOk="0">
                  <a:moveTo>
                    <a:pt x="2072" y="0"/>
                  </a:moveTo>
                  <a:cubicBezTo>
                    <a:pt x="1543" y="0"/>
                    <a:pt x="1017" y="148"/>
                    <a:pt x="584" y="448"/>
                  </a:cubicBezTo>
                  <a:cubicBezTo>
                    <a:pt x="277" y="652"/>
                    <a:pt x="0" y="1017"/>
                    <a:pt x="132" y="1352"/>
                  </a:cubicBezTo>
                  <a:cubicBezTo>
                    <a:pt x="146" y="1411"/>
                    <a:pt x="190" y="1469"/>
                    <a:pt x="234" y="1484"/>
                  </a:cubicBezTo>
                  <a:cubicBezTo>
                    <a:pt x="262" y="1495"/>
                    <a:pt x="289" y="1500"/>
                    <a:pt x="317" y="1500"/>
                  </a:cubicBezTo>
                  <a:cubicBezTo>
                    <a:pt x="362" y="1500"/>
                    <a:pt x="407" y="1487"/>
                    <a:pt x="453" y="1469"/>
                  </a:cubicBezTo>
                  <a:cubicBezTo>
                    <a:pt x="959" y="1281"/>
                    <a:pt x="1513" y="1165"/>
                    <a:pt x="2056" y="1165"/>
                  </a:cubicBezTo>
                  <a:cubicBezTo>
                    <a:pt x="2607" y="1165"/>
                    <a:pt x="3148" y="1285"/>
                    <a:pt x="3619" y="1571"/>
                  </a:cubicBezTo>
                  <a:cubicBezTo>
                    <a:pt x="3667" y="1595"/>
                    <a:pt x="3731" y="1610"/>
                    <a:pt x="3797" y="1610"/>
                  </a:cubicBezTo>
                  <a:cubicBezTo>
                    <a:pt x="3890" y="1610"/>
                    <a:pt x="3988" y="1581"/>
                    <a:pt x="4057" y="1513"/>
                  </a:cubicBezTo>
                  <a:cubicBezTo>
                    <a:pt x="4173" y="1382"/>
                    <a:pt x="4188" y="1177"/>
                    <a:pt x="4130" y="1017"/>
                  </a:cubicBezTo>
                  <a:cubicBezTo>
                    <a:pt x="4057" y="856"/>
                    <a:pt x="3940" y="725"/>
                    <a:pt x="3809" y="623"/>
                  </a:cubicBezTo>
                  <a:cubicBezTo>
                    <a:pt x="3333" y="210"/>
                    <a:pt x="2701" y="0"/>
                    <a:pt x="2072" y="0"/>
                  </a:cubicBezTo>
                  <a:close/>
                  <a:moveTo>
                    <a:pt x="11570" y="343"/>
                  </a:moveTo>
                  <a:cubicBezTo>
                    <a:pt x="10781" y="343"/>
                    <a:pt x="9989" y="564"/>
                    <a:pt x="9324" y="988"/>
                  </a:cubicBezTo>
                  <a:cubicBezTo>
                    <a:pt x="9120" y="1119"/>
                    <a:pt x="8916" y="1279"/>
                    <a:pt x="8828" y="1498"/>
                  </a:cubicBezTo>
                  <a:cubicBezTo>
                    <a:pt x="8784" y="1586"/>
                    <a:pt x="8770" y="1688"/>
                    <a:pt x="8799" y="1776"/>
                  </a:cubicBezTo>
                  <a:cubicBezTo>
                    <a:pt x="8843" y="1921"/>
                    <a:pt x="9003" y="1994"/>
                    <a:pt x="9164" y="2009"/>
                  </a:cubicBezTo>
                  <a:cubicBezTo>
                    <a:pt x="9310" y="2009"/>
                    <a:pt x="9456" y="1965"/>
                    <a:pt x="9601" y="1921"/>
                  </a:cubicBezTo>
                  <a:cubicBezTo>
                    <a:pt x="10014" y="1801"/>
                    <a:pt x="10458" y="1762"/>
                    <a:pt x="10899" y="1762"/>
                  </a:cubicBezTo>
                  <a:cubicBezTo>
                    <a:pt x="11206" y="1762"/>
                    <a:pt x="11511" y="1781"/>
                    <a:pt x="11805" y="1805"/>
                  </a:cubicBezTo>
                  <a:cubicBezTo>
                    <a:pt x="11863" y="1819"/>
                    <a:pt x="11921" y="1819"/>
                    <a:pt x="11980" y="1834"/>
                  </a:cubicBezTo>
                  <a:cubicBezTo>
                    <a:pt x="12272" y="1863"/>
                    <a:pt x="12534" y="1907"/>
                    <a:pt x="12826" y="1994"/>
                  </a:cubicBezTo>
                  <a:cubicBezTo>
                    <a:pt x="12945" y="2038"/>
                    <a:pt x="13080" y="2066"/>
                    <a:pt x="13215" y="2066"/>
                  </a:cubicBezTo>
                  <a:cubicBezTo>
                    <a:pt x="13393" y="2066"/>
                    <a:pt x="13568" y="2017"/>
                    <a:pt x="13702" y="1892"/>
                  </a:cubicBezTo>
                  <a:cubicBezTo>
                    <a:pt x="13804" y="1761"/>
                    <a:pt x="13833" y="1571"/>
                    <a:pt x="13789" y="1396"/>
                  </a:cubicBezTo>
                  <a:cubicBezTo>
                    <a:pt x="13672" y="944"/>
                    <a:pt x="13206" y="667"/>
                    <a:pt x="12768" y="521"/>
                  </a:cubicBezTo>
                  <a:cubicBezTo>
                    <a:pt x="12381" y="402"/>
                    <a:pt x="11976" y="343"/>
                    <a:pt x="11570" y="3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2"/>
            <p:cNvSpPr/>
            <p:nvPr/>
          </p:nvSpPr>
          <p:spPr>
            <a:xfrm>
              <a:off x="-1977174" y="4839344"/>
              <a:ext cx="941438" cy="432218"/>
            </a:xfrm>
            <a:custGeom>
              <a:avLst/>
              <a:gdLst/>
              <a:ahLst/>
              <a:cxnLst/>
              <a:rect l="l" t="t" r="r" b="b"/>
              <a:pathLst>
                <a:path w="38231" h="17552" extrusionOk="0">
                  <a:moveTo>
                    <a:pt x="1620" y="1670"/>
                  </a:moveTo>
                  <a:cubicBezTo>
                    <a:pt x="730" y="1670"/>
                    <a:pt x="0" y="2399"/>
                    <a:pt x="0" y="3289"/>
                  </a:cubicBezTo>
                  <a:cubicBezTo>
                    <a:pt x="0" y="4180"/>
                    <a:pt x="730" y="4895"/>
                    <a:pt x="1620" y="4895"/>
                  </a:cubicBezTo>
                  <a:cubicBezTo>
                    <a:pt x="2496" y="4895"/>
                    <a:pt x="3225" y="4180"/>
                    <a:pt x="3225" y="3289"/>
                  </a:cubicBezTo>
                  <a:cubicBezTo>
                    <a:pt x="3225" y="2399"/>
                    <a:pt x="2496" y="1670"/>
                    <a:pt x="1620" y="1670"/>
                  </a:cubicBezTo>
                  <a:close/>
                  <a:moveTo>
                    <a:pt x="35193" y="1"/>
                  </a:moveTo>
                  <a:cubicBezTo>
                    <a:pt x="34792" y="1"/>
                    <a:pt x="34388" y="81"/>
                    <a:pt x="34013" y="225"/>
                  </a:cubicBezTo>
                  <a:cubicBezTo>
                    <a:pt x="33269" y="517"/>
                    <a:pt x="32612" y="1042"/>
                    <a:pt x="32043" y="1597"/>
                  </a:cubicBezTo>
                  <a:cubicBezTo>
                    <a:pt x="31037" y="2589"/>
                    <a:pt x="30176" y="3844"/>
                    <a:pt x="30117" y="5245"/>
                  </a:cubicBezTo>
                  <a:cubicBezTo>
                    <a:pt x="30103" y="5420"/>
                    <a:pt x="30147" y="5624"/>
                    <a:pt x="30307" y="5668"/>
                  </a:cubicBezTo>
                  <a:cubicBezTo>
                    <a:pt x="30329" y="5675"/>
                    <a:pt x="30351" y="5679"/>
                    <a:pt x="30371" y="5679"/>
                  </a:cubicBezTo>
                  <a:cubicBezTo>
                    <a:pt x="30515" y="5679"/>
                    <a:pt x="30625" y="5516"/>
                    <a:pt x="30701" y="5376"/>
                  </a:cubicBezTo>
                  <a:cubicBezTo>
                    <a:pt x="31095" y="4603"/>
                    <a:pt x="31460" y="3800"/>
                    <a:pt x="31956" y="3100"/>
                  </a:cubicBezTo>
                  <a:cubicBezTo>
                    <a:pt x="32452" y="2385"/>
                    <a:pt x="33109" y="1743"/>
                    <a:pt x="33911" y="1436"/>
                  </a:cubicBezTo>
                  <a:cubicBezTo>
                    <a:pt x="34229" y="1317"/>
                    <a:pt x="34574" y="1253"/>
                    <a:pt x="34916" y="1253"/>
                  </a:cubicBezTo>
                  <a:cubicBezTo>
                    <a:pt x="35451" y="1253"/>
                    <a:pt x="35976" y="1410"/>
                    <a:pt x="36377" y="1757"/>
                  </a:cubicBezTo>
                  <a:cubicBezTo>
                    <a:pt x="37136" y="2399"/>
                    <a:pt x="37311" y="3479"/>
                    <a:pt x="37428" y="4471"/>
                  </a:cubicBezTo>
                  <a:cubicBezTo>
                    <a:pt x="37515" y="5084"/>
                    <a:pt x="37588" y="5682"/>
                    <a:pt x="37661" y="6295"/>
                  </a:cubicBezTo>
                  <a:cubicBezTo>
                    <a:pt x="37695" y="6314"/>
                    <a:pt x="37728" y="6323"/>
                    <a:pt x="37759" y="6323"/>
                  </a:cubicBezTo>
                  <a:cubicBezTo>
                    <a:pt x="37946" y="6323"/>
                    <a:pt x="38086" y="6022"/>
                    <a:pt x="38099" y="5785"/>
                  </a:cubicBezTo>
                  <a:cubicBezTo>
                    <a:pt x="38230" y="3844"/>
                    <a:pt x="38157" y="1217"/>
                    <a:pt x="36377" y="269"/>
                  </a:cubicBezTo>
                  <a:cubicBezTo>
                    <a:pt x="36008" y="85"/>
                    <a:pt x="35602" y="1"/>
                    <a:pt x="35193" y="1"/>
                  </a:cubicBezTo>
                  <a:close/>
                  <a:moveTo>
                    <a:pt x="29571" y="16242"/>
                  </a:moveTo>
                  <a:cubicBezTo>
                    <a:pt x="29488" y="16242"/>
                    <a:pt x="29405" y="16268"/>
                    <a:pt x="29359" y="16349"/>
                  </a:cubicBezTo>
                  <a:cubicBezTo>
                    <a:pt x="29315" y="16436"/>
                    <a:pt x="29286" y="16553"/>
                    <a:pt x="29242" y="16641"/>
                  </a:cubicBezTo>
                  <a:cubicBezTo>
                    <a:pt x="29227" y="16670"/>
                    <a:pt x="29198" y="16714"/>
                    <a:pt x="29227" y="16743"/>
                  </a:cubicBezTo>
                  <a:cubicBezTo>
                    <a:pt x="29227" y="16772"/>
                    <a:pt x="29242" y="16772"/>
                    <a:pt x="29271" y="16787"/>
                  </a:cubicBezTo>
                  <a:cubicBezTo>
                    <a:pt x="29490" y="16947"/>
                    <a:pt x="29723" y="17079"/>
                    <a:pt x="29957" y="17210"/>
                  </a:cubicBezTo>
                  <a:cubicBezTo>
                    <a:pt x="30015" y="17239"/>
                    <a:pt x="30059" y="17268"/>
                    <a:pt x="30117" y="17268"/>
                  </a:cubicBezTo>
                  <a:cubicBezTo>
                    <a:pt x="30133" y="17272"/>
                    <a:pt x="30149" y="17274"/>
                    <a:pt x="30164" y="17274"/>
                  </a:cubicBezTo>
                  <a:cubicBezTo>
                    <a:pt x="30206" y="17274"/>
                    <a:pt x="30246" y="17260"/>
                    <a:pt x="30278" y="17239"/>
                  </a:cubicBezTo>
                  <a:cubicBezTo>
                    <a:pt x="30292" y="17210"/>
                    <a:pt x="30322" y="17181"/>
                    <a:pt x="30336" y="17151"/>
                  </a:cubicBezTo>
                  <a:cubicBezTo>
                    <a:pt x="30424" y="16962"/>
                    <a:pt x="30482" y="16757"/>
                    <a:pt x="30526" y="16553"/>
                  </a:cubicBezTo>
                  <a:cubicBezTo>
                    <a:pt x="30540" y="16466"/>
                    <a:pt x="30555" y="16378"/>
                    <a:pt x="30511" y="16334"/>
                  </a:cubicBezTo>
                  <a:cubicBezTo>
                    <a:pt x="30468" y="16276"/>
                    <a:pt x="30395" y="16276"/>
                    <a:pt x="30336" y="16276"/>
                  </a:cubicBezTo>
                  <a:lnTo>
                    <a:pt x="29636" y="16247"/>
                  </a:lnTo>
                  <a:cubicBezTo>
                    <a:pt x="29615" y="16244"/>
                    <a:pt x="29593" y="16242"/>
                    <a:pt x="29571" y="16242"/>
                  </a:cubicBezTo>
                  <a:close/>
                  <a:moveTo>
                    <a:pt x="31652" y="16508"/>
                  </a:moveTo>
                  <a:cubicBezTo>
                    <a:pt x="31629" y="16508"/>
                    <a:pt x="31608" y="16513"/>
                    <a:pt x="31591" y="16524"/>
                  </a:cubicBezTo>
                  <a:cubicBezTo>
                    <a:pt x="31518" y="16568"/>
                    <a:pt x="31504" y="16655"/>
                    <a:pt x="31489" y="16728"/>
                  </a:cubicBezTo>
                  <a:cubicBezTo>
                    <a:pt x="31474" y="16947"/>
                    <a:pt x="31445" y="17151"/>
                    <a:pt x="31474" y="17370"/>
                  </a:cubicBezTo>
                  <a:cubicBezTo>
                    <a:pt x="31474" y="17400"/>
                    <a:pt x="31489" y="17429"/>
                    <a:pt x="31504" y="17458"/>
                  </a:cubicBezTo>
                  <a:cubicBezTo>
                    <a:pt x="31518" y="17516"/>
                    <a:pt x="31576" y="17545"/>
                    <a:pt x="31635" y="17545"/>
                  </a:cubicBezTo>
                  <a:cubicBezTo>
                    <a:pt x="31654" y="17550"/>
                    <a:pt x="31674" y="17552"/>
                    <a:pt x="31693" y="17552"/>
                  </a:cubicBezTo>
                  <a:cubicBezTo>
                    <a:pt x="31732" y="17552"/>
                    <a:pt x="31771" y="17545"/>
                    <a:pt x="31810" y="17545"/>
                  </a:cubicBezTo>
                  <a:cubicBezTo>
                    <a:pt x="32073" y="17502"/>
                    <a:pt x="32335" y="17458"/>
                    <a:pt x="32598" y="17385"/>
                  </a:cubicBezTo>
                  <a:cubicBezTo>
                    <a:pt x="32612" y="17385"/>
                    <a:pt x="32642" y="17370"/>
                    <a:pt x="32656" y="17356"/>
                  </a:cubicBezTo>
                  <a:cubicBezTo>
                    <a:pt x="32685" y="17341"/>
                    <a:pt x="32685" y="17297"/>
                    <a:pt x="32685" y="17254"/>
                  </a:cubicBezTo>
                  <a:cubicBezTo>
                    <a:pt x="32671" y="17151"/>
                    <a:pt x="32685" y="17035"/>
                    <a:pt x="32671" y="16933"/>
                  </a:cubicBezTo>
                  <a:cubicBezTo>
                    <a:pt x="32642" y="16830"/>
                    <a:pt x="32540" y="16772"/>
                    <a:pt x="32437" y="16743"/>
                  </a:cubicBezTo>
                  <a:cubicBezTo>
                    <a:pt x="32218" y="16670"/>
                    <a:pt x="32000" y="16612"/>
                    <a:pt x="31781" y="16539"/>
                  </a:cubicBezTo>
                  <a:cubicBezTo>
                    <a:pt x="31736" y="16521"/>
                    <a:pt x="31691" y="16508"/>
                    <a:pt x="31652" y="165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2"/>
            <p:cNvSpPr/>
            <p:nvPr/>
          </p:nvSpPr>
          <p:spPr>
            <a:xfrm>
              <a:off x="-1660998" y="4323883"/>
              <a:ext cx="255509" cy="127213"/>
            </a:xfrm>
            <a:custGeom>
              <a:avLst/>
              <a:gdLst/>
              <a:ahLst/>
              <a:cxnLst/>
              <a:rect l="l" t="t" r="r" b="b"/>
              <a:pathLst>
                <a:path w="10376" h="5166" extrusionOk="0">
                  <a:moveTo>
                    <a:pt x="10376" y="0"/>
                  </a:moveTo>
                  <a:lnTo>
                    <a:pt x="10376" y="0"/>
                  </a:lnTo>
                  <a:cubicBezTo>
                    <a:pt x="8235" y="1595"/>
                    <a:pt x="5567" y="2431"/>
                    <a:pt x="2897" y="2431"/>
                  </a:cubicBezTo>
                  <a:cubicBezTo>
                    <a:pt x="2072" y="2431"/>
                    <a:pt x="1248" y="2351"/>
                    <a:pt x="439" y="2189"/>
                  </a:cubicBezTo>
                  <a:cubicBezTo>
                    <a:pt x="380" y="3196"/>
                    <a:pt x="234" y="4188"/>
                    <a:pt x="1" y="5166"/>
                  </a:cubicBezTo>
                  <a:cubicBezTo>
                    <a:pt x="8332" y="5078"/>
                    <a:pt x="10375" y="1"/>
                    <a:pt x="10376"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2"/>
            <p:cNvSpPr/>
            <p:nvPr/>
          </p:nvSpPr>
          <p:spPr>
            <a:xfrm>
              <a:off x="-1843883" y="3990790"/>
              <a:ext cx="509196" cy="164963"/>
            </a:xfrm>
            <a:custGeom>
              <a:avLst/>
              <a:gdLst/>
              <a:ahLst/>
              <a:cxnLst/>
              <a:rect l="l" t="t" r="r" b="b"/>
              <a:pathLst>
                <a:path w="20678" h="6699" extrusionOk="0">
                  <a:moveTo>
                    <a:pt x="1183" y="1"/>
                  </a:moveTo>
                  <a:cubicBezTo>
                    <a:pt x="1081" y="1"/>
                    <a:pt x="964" y="1"/>
                    <a:pt x="862" y="16"/>
                  </a:cubicBezTo>
                  <a:cubicBezTo>
                    <a:pt x="643" y="1008"/>
                    <a:pt x="424" y="2000"/>
                    <a:pt x="264" y="2992"/>
                  </a:cubicBezTo>
                  <a:cubicBezTo>
                    <a:pt x="191" y="3401"/>
                    <a:pt x="132" y="3824"/>
                    <a:pt x="88" y="4233"/>
                  </a:cubicBezTo>
                  <a:cubicBezTo>
                    <a:pt x="45" y="4656"/>
                    <a:pt x="15" y="5079"/>
                    <a:pt x="1" y="5502"/>
                  </a:cubicBezTo>
                  <a:cubicBezTo>
                    <a:pt x="366" y="5663"/>
                    <a:pt x="760" y="5750"/>
                    <a:pt x="1183" y="5750"/>
                  </a:cubicBezTo>
                  <a:cubicBezTo>
                    <a:pt x="2773" y="5750"/>
                    <a:pt x="4072" y="4466"/>
                    <a:pt x="4072" y="2876"/>
                  </a:cubicBezTo>
                  <a:cubicBezTo>
                    <a:pt x="4072" y="1285"/>
                    <a:pt x="2773" y="1"/>
                    <a:pt x="1183" y="1"/>
                  </a:cubicBezTo>
                  <a:close/>
                  <a:moveTo>
                    <a:pt x="17803" y="935"/>
                  </a:moveTo>
                  <a:cubicBezTo>
                    <a:pt x="16212" y="935"/>
                    <a:pt x="14928" y="2219"/>
                    <a:pt x="14928" y="3824"/>
                  </a:cubicBezTo>
                  <a:cubicBezTo>
                    <a:pt x="14928" y="5414"/>
                    <a:pt x="16212" y="6699"/>
                    <a:pt x="17803" y="6699"/>
                  </a:cubicBezTo>
                  <a:cubicBezTo>
                    <a:pt x="19393" y="6699"/>
                    <a:pt x="20677" y="5414"/>
                    <a:pt x="20677" y="3824"/>
                  </a:cubicBezTo>
                  <a:cubicBezTo>
                    <a:pt x="20677" y="2219"/>
                    <a:pt x="19393" y="935"/>
                    <a:pt x="17803" y="93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2"/>
            <p:cNvSpPr/>
            <p:nvPr/>
          </p:nvSpPr>
          <p:spPr>
            <a:xfrm>
              <a:off x="-1838121" y="4040384"/>
              <a:ext cx="473957" cy="60036"/>
            </a:xfrm>
            <a:custGeom>
              <a:avLst/>
              <a:gdLst/>
              <a:ahLst/>
              <a:cxnLst/>
              <a:rect l="l" t="t" r="r" b="b"/>
              <a:pathLst>
                <a:path w="19247" h="2438" extrusionOk="0">
                  <a:moveTo>
                    <a:pt x="1680" y="0"/>
                  </a:moveTo>
                  <a:cubicBezTo>
                    <a:pt x="1666" y="0"/>
                    <a:pt x="1650" y="5"/>
                    <a:pt x="1635" y="15"/>
                  </a:cubicBezTo>
                  <a:cubicBezTo>
                    <a:pt x="1022" y="409"/>
                    <a:pt x="496" y="891"/>
                    <a:pt x="30" y="1445"/>
                  </a:cubicBezTo>
                  <a:cubicBezTo>
                    <a:pt x="0" y="1474"/>
                    <a:pt x="0" y="1533"/>
                    <a:pt x="44" y="1562"/>
                  </a:cubicBezTo>
                  <a:cubicBezTo>
                    <a:pt x="59" y="1576"/>
                    <a:pt x="73" y="1591"/>
                    <a:pt x="102" y="1591"/>
                  </a:cubicBezTo>
                  <a:cubicBezTo>
                    <a:pt x="132" y="1591"/>
                    <a:pt x="146" y="1576"/>
                    <a:pt x="175" y="1562"/>
                  </a:cubicBezTo>
                  <a:cubicBezTo>
                    <a:pt x="613" y="1022"/>
                    <a:pt x="1138" y="555"/>
                    <a:pt x="1722" y="176"/>
                  </a:cubicBezTo>
                  <a:cubicBezTo>
                    <a:pt x="1766" y="147"/>
                    <a:pt x="1780" y="88"/>
                    <a:pt x="1751" y="44"/>
                  </a:cubicBezTo>
                  <a:cubicBezTo>
                    <a:pt x="1732" y="16"/>
                    <a:pt x="1708" y="0"/>
                    <a:pt x="1680" y="0"/>
                  </a:cubicBezTo>
                  <a:close/>
                  <a:moveTo>
                    <a:pt x="2331" y="525"/>
                  </a:moveTo>
                  <a:cubicBezTo>
                    <a:pt x="2312" y="525"/>
                    <a:pt x="2293" y="529"/>
                    <a:pt x="2277" y="540"/>
                  </a:cubicBezTo>
                  <a:cubicBezTo>
                    <a:pt x="1897" y="862"/>
                    <a:pt x="1518" y="1197"/>
                    <a:pt x="1153" y="1547"/>
                  </a:cubicBezTo>
                  <a:cubicBezTo>
                    <a:pt x="1124" y="1576"/>
                    <a:pt x="1124" y="1635"/>
                    <a:pt x="1153" y="1664"/>
                  </a:cubicBezTo>
                  <a:cubicBezTo>
                    <a:pt x="1168" y="1679"/>
                    <a:pt x="1197" y="1693"/>
                    <a:pt x="1211" y="1693"/>
                  </a:cubicBezTo>
                  <a:cubicBezTo>
                    <a:pt x="1241" y="1693"/>
                    <a:pt x="1270" y="1693"/>
                    <a:pt x="1284" y="1664"/>
                  </a:cubicBezTo>
                  <a:cubicBezTo>
                    <a:pt x="1635" y="1328"/>
                    <a:pt x="2014" y="993"/>
                    <a:pt x="2393" y="686"/>
                  </a:cubicBezTo>
                  <a:cubicBezTo>
                    <a:pt x="2437" y="657"/>
                    <a:pt x="2437" y="599"/>
                    <a:pt x="2408" y="555"/>
                  </a:cubicBezTo>
                  <a:cubicBezTo>
                    <a:pt x="2390" y="537"/>
                    <a:pt x="2361" y="525"/>
                    <a:pt x="2331" y="525"/>
                  </a:cubicBezTo>
                  <a:close/>
                  <a:moveTo>
                    <a:pt x="18158" y="798"/>
                  </a:moveTo>
                  <a:cubicBezTo>
                    <a:pt x="18146" y="798"/>
                    <a:pt x="18134" y="799"/>
                    <a:pt x="18123" y="803"/>
                  </a:cubicBezTo>
                  <a:cubicBezTo>
                    <a:pt x="17379" y="1080"/>
                    <a:pt x="16737" y="1635"/>
                    <a:pt x="16168" y="2116"/>
                  </a:cubicBezTo>
                  <a:cubicBezTo>
                    <a:pt x="16124" y="2146"/>
                    <a:pt x="16124" y="2204"/>
                    <a:pt x="16153" y="2248"/>
                  </a:cubicBezTo>
                  <a:cubicBezTo>
                    <a:pt x="16168" y="2262"/>
                    <a:pt x="16197" y="2277"/>
                    <a:pt x="16226" y="2277"/>
                  </a:cubicBezTo>
                  <a:cubicBezTo>
                    <a:pt x="16241" y="2277"/>
                    <a:pt x="16270" y="2262"/>
                    <a:pt x="16284" y="2248"/>
                  </a:cubicBezTo>
                  <a:cubicBezTo>
                    <a:pt x="16868" y="1752"/>
                    <a:pt x="17466" y="1241"/>
                    <a:pt x="18196" y="964"/>
                  </a:cubicBezTo>
                  <a:cubicBezTo>
                    <a:pt x="18240" y="949"/>
                    <a:pt x="18254" y="905"/>
                    <a:pt x="18240" y="847"/>
                  </a:cubicBezTo>
                  <a:cubicBezTo>
                    <a:pt x="18229" y="814"/>
                    <a:pt x="18193" y="798"/>
                    <a:pt x="18158" y="798"/>
                  </a:cubicBezTo>
                  <a:close/>
                  <a:moveTo>
                    <a:pt x="19135" y="1265"/>
                  </a:moveTo>
                  <a:cubicBezTo>
                    <a:pt x="19123" y="1265"/>
                    <a:pt x="19112" y="1266"/>
                    <a:pt x="19101" y="1270"/>
                  </a:cubicBezTo>
                  <a:cubicBezTo>
                    <a:pt x="18473" y="1562"/>
                    <a:pt x="17875" y="1898"/>
                    <a:pt x="17291" y="2277"/>
                  </a:cubicBezTo>
                  <a:cubicBezTo>
                    <a:pt x="17248" y="2306"/>
                    <a:pt x="17233" y="2350"/>
                    <a:pt x="17262" y="2394"/>
                  </a:cubicBezTo>
                  <a:cubicBezTo>
                    <a:pt x="17291" y="2423"/>
                    <a:pt x="17306" y="2437"/>
                    <a:pt x="17335" y="2437"/>
                  </a:cubicBezTo>
                  <a:cubicBezTo>
                    <a:pt x="17364" y="2437"/>
                    <a:pt x="17379" y="2437"/>
                    <a:pt x="17393" y="2423"/>
                  </a:cubicBezTo>
                  <a:cubicBezTo>
                    <a:pt x="17962" y="2043"/>
                    <a:pt x="18561" y="1722"/>
                    <a:pt x="19174" y="1431"/>
                  </a:cubicBezTo>
                  <a:cubicBezTo>
                    <a:pt x="19232" y="1416"/>
                    <a:pt x="19247" y="1358"/>
                    <a:pt x="19217" y="1314"/>
                  </a:cubicBezTo>
                  <a:cubicBezTo>
                    <a:pt x="19206" y="1281"/>
                    <a:pt x="19171" y="1265"/>
                    <a:pt x="19135" y="12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2"/>
            <p:cNvSpPr/>
            <p:nvPr/>
          </p:nvSpPr>
          <p:spPr>
            <a:xfrm>
              <a:off x="-1931176" y="3410888"/>
              <a:ext cx="964783" cy="875320"/>
            </a:xfrm>
            <a:custGeom>
              <a:avLst/>
              <a:gdLst/>
              <a:ahLst/>
              <a:cxnLst/>
              <a:rect l="l" t="t" r="r" b="b"/>
              <a:pathLst>
                <a:path w="39179" h="35546" extrusionOk="0">
                  <a:moveTo>
                    <a:pt x="20704" y="0"/>
                  </a:moveTo>
                  <a:cubicBezTo>
                    <a:pt x="17362" y="0"/>
                    <a:pt x="14014" y="463"/>
                    <a:pt x="10915" y="1693"/>
                  </a:cubicBezTo>
                  <a:cubicBezTo>
                    <a:pt x="7165" y="3181"/>
                    <a:pt x="3823" y="5895"/>
                    <a:pt x="2058" y="9514"/>
                  </a:cubicBezTo>
                  <a:cubicBezTo>
                    <a:pt x="0" y="13745"/>
                    <a:pt x="277" y="18838"/>
                    <a:pt x="1897" y="23259"/>
                  </a:cubicBezTo>
                  <a:cubicBezTo>
                    <a:pt x="2335" y="24456"/>
                    <a:pt x="2904" y="25652"/>
                    <a:pt x="3809" y="26542"/>
                  </a:cubicBezTo>
                  <a:cubicBezTo>
                    <a:pt x="4173" y="24295"/>
                    <a:pt x="4801" y="22092"/>
                    <a:pt x="5151" y="19845"/>
                  </a:cubicBezTo>
                  <a:cubicBezTo>
                    <a:pt x="5370" y="18473"/>
                    <a:pt x="5487" y="17058"/>
                    <a:pt x="5983" y="15759"/>
                  </a:cubicBezTo>
                  <a:cubicBezTo>
                    <a:pt x="6814" y="13556"/>
                    <a:pt x="8711" y="11848"/>
                    <a:pt x="10915" y="11002"/>
                  </a:cubicBezTo>
                  <a:cubicBezTo>
                    <a:pt x="12159" y="10513"/>
                    <a:pt x="13488" y="10292"/>
                    <a:pt x="14825" y="10292"/>
                  </a:cubicBezTo>
                  <a:cubicBezTo>
                    <a:pt x="15839" y="10292"/>
                    <a:pt x="16857" y="10419"/>
                    <a:pt x="17846" y="10652"/>
                  </a:cubicBezTo>
                  <a:cubicBezTo>
                    <a:pt x="19728" y="11090"/>
                    <a:pt x="21552" y="11936"/>
                    <a:pt x="22865" y="13337"/>
                  </a:cubicBezTo>
                  <a:cubicBezTo>
                    <a:pt x="23989" y="14519"/>
                    <a:pt x="24689" y="16051"/>
                    <a:pt x="25156" y="17612"/>
                  </a:cubicBezTo>
                  <a:cubicBezTo>
                    <a:pt x="26878" y="23376"/>
                    <a:pt x="25681" y="29519"/>
                    <a:pt x="25535" y="35545"/>
                  </a:cubicBezTo>
                  <a:cubicBezTo>
                    <a:pt x="28351" y="35385"/>
                    <a:pt x="31080" y="34057"/>
                    <a:pt x="33123" y="32087"/>
                  </a:cubicBezTo>
                  <a:cubicBezTo>
                    <a:pt x="35458" y="29855"/>
                    <a:pt x="36960" y="26819"/>
                    <a:pt x="37705" y="23668"/>
                  </a:cubicBezTo>
                  <a:cubicBezTo>
                    <a:pt x="39178" y="17525"/>
                    <a:pt x="37807" y="10769"/>
                    <a:pt x="34086" y="5676"/>
                  </a:cubicBezTo>
                  <a:cubicBezTo>
                    <a:pt x="32992" y="4188"/>
                    <a:pt x="31693" y="2831"/>
                    <a:pt x="30102" y="1897"/>
                  </a:cubicBezTo>
                  <a:cubicBezTo>
                    <a:pt x="27928" y="613"/>
                    <a:pt x="25331" y="204"/>
                    <a:pt x="22807" y="58"/>
                  </a:cubicBezTo>
                  <a:cubicBezTo>
                    <a:pt x="22108" y="20"/>
                    <a:pt x="21406" y="0"/>
                    <a:pt x="207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926;p42"/>
          <p:cNvGrpSpPr/>
          <p:nvPr/>
        </p:nvGrpSpPr>
        <p:grpSpPr>
          <a:xfrm flipH="1">
            <a:off x="6488007" y="2757446"/>
            <a:ext cx="488155" cy="457809"/>
            <a:chOff x="3089978" y="4184399"/>
            <a:chExt cx="388071" cy="363947"/>
          </a:xfrm>
        </p:grpSpPr>
        <p:sp>
          <p:nvSpPr>
            <p:cNvPr id="927" name="Google Shape;927;p42"/>
            <p:cNvSpPr/>
            <p:nvPr/>
          </p:nvSpPr>
          <p:spPr>
            <a:xfrm>
              <a:off x="3089978" y="4184399"/>
              <a:ext cx="388071" cy="363947"/>
            </a:xfrm>
            <a:custGeom>
              <a:avLst/>
              <a:gdLst/>
              <a:ahLst/>
              <a:cxnLst/>
              <a:rect l="l" t="t" r="r" b="b"/>
              <a:pathLst>
                <a:path w="14381" h="13487" extrusionOk="0">
                  <a:moveTo>
                    <a:pt x="2308" y="0"/>
                  </a:moveTo>
                  <a:cubicBezTo>
                    <a:pt x="1580" y="0"/>
                    <a:pt x="863" y="267"/>
                    <a:pt x="434" y="855"/>
                  </a:cubicBezTo>
                  <a:cubicBezTo>
                    <a:pt x="92" y="1312"/>
                    <a:pt x="0" y="1905"/>
                    <a:pt x="46" y="2499"/>
                  </a:cubicBezTo>
                  <a:cubicBezTo>
                    <a:pt x="206" y="4097"/>
                    <a:pt x="1507" y="5306"/>
                    <a:pt x="2716" y="6379"/>
                  </a:cubicBezTo>
                  <a:cubicBezTo>
                    <a:pt x="4953" y="8319"/>
                    <a:pt x="7190" y="10282"/>
                    <a:pt x="9404" y="12245"/>
                  </a:cubicBezTo>
                  <a:cubicBezTo>
                    <a:pt x="9747" y="12542"/>
                    <a:pt x="10409" y="12976"/>
                    <a:pt x="11093" y="13249"/>
                  </a:cubicBezTo>
                  <a:cubicBezTo>
                    <a:pt x="11453" y="13400"/>
                    <a:pt x="11849" y="13486"/>
                    <a:pt x="12234" y="13486"/>
                  </a:cubicBezTo>
                  <a:cubicBezTo>
                    <a:pt x="12607" y="13486"/>
                    <a:pt x="12971" y="13406"/>
                    <a:pt x="13285" y="13227"/>
                  </a:cubicBezTo>
                  <a:cubicBezTo>
                    <a:pt x="13992" y="12839"/>
                    <a:pt x="14380" y="12017"/>
                    <a:pt x="14380" y="11218"/>
                  </a:cubicBezTo>
                  <a:cubicBezTo>
                    <a:pt x="14380" y="10419"/>
                    <a:pt x="14038" y="9643"/>
                    <a:pt x="13558" y="9004"/>
                  </a:cubicBezTo>
                  <a:cubicBezTo>
                    <a:pt x="13102" y="8365"/>
                    <a:pt x="12486" y="7817"/>
                    <a:pt x="11892" y="7292"/>
                  </a:cubicBezTo>
                  <a:cubicBezTo>
                    <a:pt x="9861" y="5489"/>
                    <a:pt x="7829" y="3663"/>
                    <a:pt x="5798" y="1860"/>
                  </a:cubicBezTo>
                  <a:cubicBezTo>
                    <a:pt x="5022" y="1175"/>
                    <a:pt x="4223" y="467"/>
                    <a:pt x="3241" y="148"/>
                  </a:cubicBezTo>
                  <a:cubicBezTo>
                    <a:pt x="2944" y="51"/>
                    <a:pt x="2625" y="0"/>
                    <a:pt x="2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2"/>
            <p:cNvSpPr/>
            <p:nvPr/>
          </p:nvSpPr>
          <p:spPr>
            <a:xfrm>
              <a:off x="3168208" y="4252428"/>
              <a:ext cx="225460" cy="223004"/>
            </a:xfrm>
            <a:custGeom>
              <a:avLst/>
              <a:gdLst/>
              <a:ahLst/>
              <a:cxnLst/>
              <a:rect l="l" t="t" r="r" b="b"/>
              <a:pathLst>
                <a:path w="8355" h="8264" extrusionOk="0">
                  <a:moveTo>
                    <a:pt x="3629" y="1"/>
                  </a:moveTo>
                  <a:cubicBezTo>
                    <a:pt x="2465" y="1370"/>
                    <a:pt x="1255" y="2717"/>
                    <a:pt x="0" y="4018"/>
                  </a:cubicBezTo>
                  <a:cubicBezTo>
                    <a:pt x="1621" y="5433"/>
                    <a:pt x="3218" y="6848"/>
                    <a:pt x="4839" y="8263"/>
                  </a:cubicBezTo>
                  <a:cubicBezTo>
                    <a:pt x="5957" y="6848"/>
                    <a:pt x="7144" y="5501"/>
                    <a:pt x="8354" y="4200"/>
                  </a:cubicBezTo>
                  <a:cubicBezTo>
                    <a:pt x="6779" y="2808"/>
                    <a:pt x="5204" y="1393"/>
                    <a:pt x="3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2"/>
            <p:cNvSpPr/>
            <p:nvPr/>
          </p:nvSpPr>
          <p:spPr>
            <a:xfrm>
              <a:off x="3202074" y="4297385"/>
              <a:ext cx="155865" cy="132469"/>
            </a:xfrm>
            <a:custGeom>
              <a:avLst/>
              <a:gdLst/>
              <a:ahLst/>
              <a:cxnLst/>
              <a:rect l="l" t="t" r="r" b="b"/>
              <a:pathLst>
                <a:path w="5776" h="4909" extrusionOk="0">
                  <a:moveTo>
                    <a:pt x="1941" y="1"/>
                  </a:moveTo>
                  <a:cubicBezTo>
                    <a:pt x="1872" y="1"/>
                    <a:pt x="1804" y="46"/>
                    <a:pt x="1826" y="115"/>
                  </a:cubicBezTo>
                  <a:cubicBezTo>
                    <a:pt x="1826" y="183"/>
                    <a:pt x="1872" y="252"/>
                    <a:pt x="1941" y="252"/>
                  </a:cubicBezTo>
                  <a:lnTo>
                    <a:pt x="2534" y="252"/>
                  </a:lnTo>
                  <a:cubicBezTo>
                    <a:pt x="2603" y="252"/>
                    <a:pt x="2648" y="183"/>
                    <a:pt x="2648" y="115"/>
                  </a:cubicBezTo>
                  <a:cubicBezTo>
                    <a:pt x="2648" y="46"/>
                    <a:pt x="2603" y="1"/>
                    <a:pt x="2534" y="1"/>
                  </a:cubicBezTo>
                  <a:close/>
                  <a:moveTo>
                    <a:pt x="2511" y="845"/>
                  </a:moveTo>
                  <a:cubicBezTo>
                    <a:pt x="2443" y="845"/>
                    <a:pt x="2374" y="914"/>
                    <a:pt x="2374" y="982"/>
                  </a:cubicBezTo>
                  <a:cubicBezTo>
                    <a:pt x="2374" y="1051"/>
                    <a:pt x="2443" y="1096"/>
                    <a:pt x="2511" y="1096"/>
                  </a:cubicBezTo>
                  <a:lnTo>
                    <a:pt x="3150" y="1096"/>
                  </a:lnTo>
                  <a:cubicBezTo>
                    <a:pt x="3219" y="1096"/>
                    <a:pt x="3264" y="1028"/>
                    <a:pt x="3264" y="960"/>
                  </a:cubicBezTo>
                  <a:cubicBezTo>
                    <a:pt x="3264" y="891"/>
                    <a:pt x="3219" y="845"/>
                    <a:pt x="3150" y="845"/>
                  </a:cubicBezTo>
                  <a:close/>
                  <a:moveTo>
                    <a:pt x="4474" y="1576"/>
                  </a:moveTo>
                  <a:lnTo>
                    <a:pt x="3789" y="1667"/>
                  </a:lnTo>
                  <a:cubicBezTo>
                    <a:pt x="3721" y="1667"/>
                    <a:pt x="3675" y="1736"/>
                    <a:pt x="3698" y="1804"/>
                  </a:cubicBezTo>
                  <a:cubicBezTo>
                    <a:pt x="3698" y="1873"/>
                    <a:pt x="3744" y="1918"/>
                    <a:pt x="3812" y="1918"/>
                  </a:cubicBezTo>
                  <a:lnTo>
                    <a:pt x="3835" y="1918"/>
                  </a:lnTo>
                  <a:lnTo>
                    <a:pt x="4497" y="1827"/>
                  </a:lnTo>
                  <a:cubicBezTo>
                    <a:pt x="4565" y="1827"/>
                    <a:pt x="4611" y="1758"/>
                    <a:pt x="4611" y="1690"/>
                  </a:cubicBezTo>
                  <a:cubicBezTo>
                    <a:pt x="4588" y="1621"/>
                    <a:pt x="4543" y="1576"/>
                    <a:pt x="4474" y="1576"/>
                  </a:cubicBezTo>
                  <a:close/>
                  <a:moveTo>
                    <a:pt x="2100" y="1690"/>
                  </a:moveTo>
                  <a:cubicBezTo>
                    <a:pt x="1849" y="1713"/>
                    <a:pt x="1621" y="1736"/>
                    <a:pt x="1393" y="1781"/>
                  </a:cubicBezTo>
                  <a:cubicBezTo>
                    <a:pt x="1324" y="1804"/>
                    <a:pt x="1279" y="1873"/>
                    <a:pt x="1301" y="1941"/>
                  </a:cubicBezTo>
                  <a:cubicBezTo>
                    <a:pt x="1301" y="2009"/>
                    <a:pt x="1370" y="2055"/>
                    <a:pt x="1416" y="2055"/>
                  </a:cubicBezTo>
                  <a:cubicBezTo>
                    <a:pt x="1416" y="2055"/>
                    <a:pt x="1438" y="2032"/>
                    <a:pt x="1438" y="2032"/>
                  </a:cubicBezTo>
                  <a:cubicBezTo>
                    <a:pt x="1667" y="1987"/>
                    <a:pt x="1895" y="1964"/>
                    <a:pt x="2100" y="1941"/>
                  </a:cubicBezTo>
                  <a:cubicBezTo>
                    <a:pt x="2169" y="1941"/>
                    <a:pt x="2237" y="1895"/>
                    <a:pt x="2237" y="1827"/>
                  </a:cubicBezTo>
                  <a:cubicBezTo>
                    <a:pt x="2214" y="1736"/>
                    <a:pt x="2169" y="1690"/>
                    <a:pt x="2100" y="1690"/>
                  </a:cubicBezTo>
                  <a:close/>
                  <a:moveTo>
                    <a:pt x="822" y="2032"/>
                  </a:moveTo>
                  <a:lnTo>
                    <a:pt x="115" y="2055"/>
                  </a:lnTo>
                  <a:cubicBezTo>
                    <a:pt x="46" y="2055"/>
                    <a:pt x="0" y="2101"/>
                    <a:pt x="0" y="2169"/>
                  </a:cubicBezTo>
                  <a:cubicBezTo>
                    <a:pt x="0" y="2238"/>
                    <a:pt x="46" y="2306"/>
                    <a:pt x="137" y="2306"/>
                  </a:cubicBezTo>
                  <a:lnTo>
                    <a:pt x="822" y="2283"/>
                  </a:lnTo>
                  <a:lnTo>
                    <a:pt x="822" y="2032"/>
                  </a:lnTo>
                  <a:close/>
                  <a:moveTo>
                    <a:pt x="1712" y="2740"/>
                  </a:moveTo>
                  <a:cubicBezTo>
                    <a:pt x="1644" y="2740"/>
                    <a:pt x="1575" y="2808"/>
                    <a:pt x="1575" y="2877"/>
                  </a:cubicBezTo>
                  <a:cubicBezTo>
                    <a:pt x="1575" y="2945"/>
                    <a:pt x="1621" y="2991"/>
                    <a:pt x="1690" y="2991"/>
                  </a:cubicBezTo>
                  <a:lnTo>
                    <a:pt x="2511" y="3037"/>
                  </a:lnTo>
                  <a:lnTo>
                    <a:pt x="2534" y="3037"/>
                  </a:lnTo>
                  <a:cubicBezTo>
                    <a:pt x="2603" y="3037"/>
                    <a:pt x="2648" y="2991"/>
                    <a:pt x="2648" y="2922"/>
                  </a:cubicBezTo>
                  <a:cubicBezTo>
                    <a:pt x="2648" y="2854"/>
                    <a:pt x="2603" y="2786"/>
                    <a:pt x="2534" y="2786"/>
                  </a:cubicBezTo>
                  <a:lnTo>
                    <a:pt x="1712" y="2740"/>
                  </a:lnTo>
                  <a:close/>
                  <a:moveTo>
                    <a:pt x="5651" y="2711"/>
                  </a:moveTo>
                  <a:cubicBezTo>
                    <a:pt x="5640" y="2711"/>
                    <a:pt x="5628" y="2713"/>
                    <a:pt x="5615" y="2717"/>
                  </a:cubicBezTo>
                  <a:cubicBezTo>
                    <a:pt x="5364" y="2763"/>
                    <a:pt x="5136" y="2786"/>
                    <a:pt x="4885" y="2808"/>
                  </a:cubicBezTo>
                  <a:cubicBezTo>
                    <a:pt x="4817" y="2808"/>
                    <a:pt x="4771" y="2877"/>
                    <a:pt x="4771" y="2945"/>
                  </a:cubicBezTo>
                  <a:cubicBezTo>
                    <a:pt x="4771" y="3014"/>
                    <a:pt x="4817" y="3059"/>
                    <a:pt x="4885" y="3059"/>
                  </a:cubicBezTo>
                  <a:lnTo>
                    <a:pt x="4908" y="3059"/>
                  </a:lnTo>
                  <a:cubicBezTo>
                    <a:pt x="5159" y="3037"/>
                    <a:pt x="5410" y="3014"/>
                    <a:pt x="5661" y="2968"/>
                  </a:cubicBezTo>
                  <a:cubicBezTo>
                    <a:pt x="5730" y="2945"/>
                    <a:pt x="5775" y="2877"/>
                    <a:pt x="5752" y="2808"/>
                  </a:cubicBezTo>
                  <a:cubicBezTo>
                    <a:pt x="5752" y="2752"/>
                    <a:pt x="5706" y="2711"/>
                    <a:pt x="5651" y="2711"/>
                  </a:cubicBezTo>
                  <a:close/>
                  <a:moveTo>
                    <a:pt x="4086" y="3265"/>
                  </a:moveTo>
                  <a:lnTo>
                    <a:pt x="3356" y="3311"/>
                  </a:lnTo>
                  <a:cubicBezTo>
                    <a:pt x="3287" y="3311"/>
                    <a:pt x="3219" y="3379"/>
                    <a:pt x="3242" y="3447"/>
                  </a:cubicBezTo>
                  <a:cubicBezTo>
                    <a:pt x="3242" y="3516"/>
                    <a:pt x="3287" y="3562"/>
                    <a:pt x="3356" y="3562"/>
                  </a:cubicBezTo>
                  <a:lnTo>
                    <a:pt x="4109" y="3516"/>
                  </a:lnTo>
                  <a:cubicBezTo>
                    <a:pt x="4177" y="3516"/>
                    <a:pt x="4223" y="3470"/>
                    <a:pt x="4223" y="3402"/>
                  </a:cubicBezTo>
                  <a:cubicBezTo>
                    <a:pt x="4223" y="3333"/>
                    <a:pt x="4155" y="3265"/>
                    <a:pt x="4086" y="3265"/>
                  </a:cubicBezTo>
                  <a:close/>
                  <a:moveTo>
                    <a:pt x="1758" y="3904"/>
                  </a:moveTo>
                  <a:cubicBezTo>
                    <a:pt x="1690" y="3904"/>
                    <a:pt x="1621" y="3972"/>
                    <a:pt x="1621" y="4041"/>
                  </a:cubicBezTo>
                  <a:cubicBezTo>
                    <a:pt x="1621" y="4109"/>
                    <a:pt x="1667" y="4178"/>
                    <a:pt x="1735" y="4178"/>
                  </a:cubicBezTo>
                  <a:lnTo>
                    <a:pt x="2625" y="4201"/>
                  </a:lnTo>
                  <a:cubicBezTo>
                    <a:pt x="2694" y="4201"/>
                    <a:pt x="2739" y="4132"/>
                    <a:pt x="2739" y="4064"/>
                  </a:cubicBezTo>
                  <a:cubicBezTo>
                    <a:pt x="2739" y="3995"/>
                    <a:pt x="2694" y="3950"/>
                    <a:pt x="2625" y="3950"/>
                  </a:cubicBezTo>
                  <a:lnTo>
                    <a:pt x="1758" y="3904"/>
                  </a:lnTo>
                  <a:close/>
                  <a:moveTo>
                    <a:pt x="4155" y="4634"/>
                  </a:moveTo>
                  <a:lnTo>
                    <a:pt x="3287" y="4657"/>
                  </a:lnTo>
                  <a:cubicBezTo>
                    <a:pt x="3219" y="4657"/>
                    <a:pt x="3150" y="4703"/>
                    <a:pt x="3150" y="4771"/>
                  </a:cubicBezTo>
                  <a:cubicBezTo>
                    <a:pt x="3150" y="4863"/>
                    <a:pt x="3219" y="4908"/>
                    <a:pt x="3287" y="4908"/>
                  </a:cubicBezTo>
                  <a:lnTo>
                    <a:pt x="4155" y="4885"/>
                  </a:lnTo>
                  <a:cubicBezTo>
                    <a:pt x="4223" y="4885"/>
                    <a:pt x="4292" y="4817"/>
                    <a:pt x="4292" y="4749"/>
                  </a:cubicBezTo>
                  <a:cubicBezTo>
                    <a:pt x="4292" y="4680"/>
                    <a:pt x="4223" y="4634"/>
                    <a:pt x="4155" y="4634"/>
                  </a:cubicBezTo>
                  <a:close/>
                </a:path>
              </a:pathLst>
            </a:custGeom>
            <a:solidFill>
              <a:srgbClr val="191919">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grpSp>
        <p:nvGrpSpPr>
          <p:cNvPr id="934" name="Google Shape;934;p43"/>
          <p:cNvGrpSpPr/>
          <p:nvPr/>
        </p:nvGrpSpPr>
        <p:grpSpPr>
          <a:xfrm rot="-2519054">
            <a:off x="590967" y="442338"/>
            <a:ext cx="406843" cy="401382"/>
            <a:chOff x="8167224" y="612742"/>
            <a:chExt cx="406859" cy="401398"/>
          </a:xfrm>
        </p:grpSpPr>
        <p:sp>
          <p:nvSpPr>
            <p:cNvPr id="935" name="Google Shape;935;p43"/>
            <p:cNvSpPr/>
            <p:nvPr/>
          </p:nvSpPr>
          <p:spPr>
            <a:xfrm flipH="1">
              <a:off x="8198311" y="612742"/>
              <a:ext cx="336021" cy="356970"/>
            </a:xfrm>
            <a:custGeom>
              <a:avLst/>
              <a:gdLst/>
              <a:ahLst/>
              <a:cxnLst/>
              <a:rect l="l" t="t" r="r" b="b"/>
              <a:pathLst>
                <a:path w="16778" h="17824" extrusionOk="0">
                  <a:moveTo>
                    <a:pt x="8757" y="0"/>
                  </a:moveTo>
                  <a:cubicBezTo>
                    <a:pt x="7465" y="0"/>
                    <a:pt x="6167" y="257"/>
                    <a:pt x="4954" y="710"/>
                  </a:cubicBezTo>
                  <a:cubicBezTo>
                    <a:pt x="3448" y="1281"/>
                    <a:pt x="1987" y="2171"/>
                    <a:pt x="1142" y="3541"/>
                  </a:cubicBezTo>
                  <a:cubicBezTo>
                    <a:pt x="663" y="4317"/>
                    <a:pt x="389" y="5207"/>
                    <a:pt x="229" y="6120"/>
                  </a:cubicBezTo>
                  <a:cubicBezTo>
                    <a:pt x="1" y="7489"/>
                    <a:pt x="1" y="8904"/>
                    <a:pt x="24" y="10297"/>
                  </a:cubicBezTo>
                  <a:cubicBezTo>
                    <a:pt x="47" y="12556"/>
                    <a:pt x="69" y="14839"/>
                    <a:pt x="115" y="17099"/>
                  </a:cubicBezTo>
                  <a:cubicBezTo>
                    <a:pt x="2742" y="17595"/>
                    <a:pt x="5402" y="17824"/>
                    <a:pt x="8063" y="17824"/>
                  </a:cubicBezTo>
                  <a:cubicBezTo>
                    <a:pt x="10789" y="17824"/>
                    <a:pt x="13515" y="17583"/>
                    <a:pt x="16207" y="17144"/>
                  </a:cubicBezTo>
                  <a:cubicBezTo>
                    <a:pt x="16298" y="17144"/>
                    <a:pt x="16390" y="17122"/>
                    <a:pt x="16458" y="17053"/>
                  </a:cubicBezTo>
                  <a:cubicBezTo>
                    <a:pt x="16526" y="16985"/>
                    <a:pt x="16526" y="16870"/>
                    <a:pt x="16526" y="16779"/>
                  </a:cubicBezTo>
                  <a:cubicBezTo>
                    <a:pt x="16709" y="13721"/>
                    <a:pt x="16778" y="10639"/>
                    <a:pt x="16481" y="7603"/>
                  </a:cubicBezTo>
                  <a:cubicBezTo>
                    <a:pt x="16367" y="6302"/>
                    <a:pt x="16161" y="5001"/>
                    <a:pt x="15568" y="3837"/>
                  </a:cubicBezTo>
                  <a:cubicBezTo>
                    <a:pt x="14655" y="2034"/>
                    <a:pt x="12874" y="756"/>
                    <a:pt x="10911" y="254"/>
                  </a:cubicBezTo>
                  <a:cubicBezTo>
                    <a:pt x="10206" y="81"/>
                    <a:pt x="9482" y="0"/>
                    <a:pt x="87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3"/>
            <p:cNvSpPr/>
            <p:nvPr/>
          </p:nvSpPr>
          <p:spPr>
            <a:xfrm flipH="1">
              <a:off x="8284258" y="712889"/>
              <a:ext cx="165507" cy="165507"/>
            </a:xfrm>
            <a:custGeom>
              <a:avLst/>
              <a:gdLst/>
              <a:ahLst/>
              <a:cxnLst/>
              <a:rect l="l" t="t" r="r" b="b"/>
              <a:pathLst>
                <a:path w="8264" h="8264" extrusionOk="0">
                  <a:moveTo>
                    <a:pt x="2101" y="0"/>
                  </a:moveTo>
                  <a:lnTo>
                    <a:pt x="2101" y="2100"/>
                  </a:lnTo>
                  <a:lnTo>
                    <a:pt x="1" y="2100"/>
                  </a:lnTo>
                  <a:lnTo>
                    <a:pt x="1" y="6140"/>
                  </a:lnTo>
                  <a:lnTo>
                    <a:pt x="2101" y="6140"/>
                  </a:lnTo>
                  <a:lnTo>
                    <a:pt x="2101" y="8263"/>
                  </a:lnTo>
                  <a:lnTo>
                    <a:pt x="6141" y="8263"/>
                  </a:lnTo>
                  <a:lnTo>
                    <a:pt x="6141" y="6140"/>
                  </a:lnTo>
                  <a:lnTo>
                    <a:pt x="8263" y="6140"/>
                  </a:lnTo>
                  <a:lnTo>
                    <a:pt x="8263" y="2100"/>
                  </a:lnTo>
                  <a:lnTo>
                    <a:pt x="6141" y="2100"/>
                  </a:lnTo>
                  <a:lnTo>
                    <a:pt x="61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3"/>
            <p:cNvSpPr/>
            <p:nvPr/>
          </p:nvSpPr>
          <p:spPr>
            <a:xfrm flipH="1">
              <a:off x="8167224" y="940057"/>
              <a:ext cx="406859" cy="74082"/>
            </a:xfrm>
            <a:custGeom>
              <a:avLst/>
              <a:gdLst/>
              <a:ahLst/>
              <a:cxnLst/>
              <a:rect l="l" t="t" r="r" b="b"/>
              <a:pathLst>
                <a:path w="20315" h="3699" extrusionOk="0">
                  <a:moveTo>
                    <a:pt x="17325" y="0"/>
                  </a:moveTo>
                  <a:cubicBezTo>
                    <a:pt x="12554" y="69"/>
                    <a:pt x="7806" y="160"/>
                    <a:pt x="3059" y="229"/>
                  </a:cubicBezTo>
                  <a:cubicBezTo>
                    <a:pt x="2237" y="229"/>
                    <a:pt x="1461" y="411"/>
                    <a:pt x="845" y="868"/>
                  </a:cubicBezTo>
                  <a:cubicBezTo>
                    <a:pt x="548" y="1073"/>
                    <a:pt x="297" y="1370"/>
                    <a:pt x="183" y="1712"/>
                  </a:cubicBezTo>
                  <a:cubicBezTo>
                    <a:pt x="0" y="2374"/>
                    <a:pt x="479" y="3082"/>
                    <a:pt x="1073" y="3379"/>
                  </a:cubicBezTo>
                  <a:cubicBezTo>
                    <a:pt x="1689" y="3675"/>
                    <a:pt x="2420" y="3698"/>
                    <a:pt x="3104" y="3698"/>
                  </a:cubicBezTo>
                  <a:lnTo>
                    <a:pt x="14905" y="3675"/>
                  </a:lnTo>
                  <a:cubicBezTo>
                    <a:pt x="15955" y="3675"/>
                    <a:pt x="17005" y="3675"/>
                    <a:pt x="18078" y="3630"/>
                  </a:cubicBezTo>
                  <a:cubicBezTo>
                    <a:pt x="18420" y="3630"/>
                    <a:pt x="18763" y="3607"/>
                    <a:pt x="19082" y="3493"/>
                  </a:cubicBezTo>
                  <a:cubicBezTo>
                    <a:pt x="19676" y="3287"/>
                    <a:pt x="20109" y="2740"/>
                    <a:pt x="20201" y="2123"/>
                  </a:cubicBezTo>
                  <a:cubicBezTo>
                    <a:pt x="20315" y="1507"/>
                    <a:pt x="20041" y="868"/>
                    <a:pt x="19561" y="480"/>
                  </a:cubicBezTo>
                  <a:cubicBezTo>
                    <a:pt x="18945" y="0"/>
                    <a:pt x="18101" y="0"/>
                    <a:pt x="17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 name="Google Shape;938;p43"/>
          <p:cNvSpPr/>
          <p:nvPr/>
        </p:nvSpPr>
        <p:spPr>
          <a:xfrm>
            <a:off x="5643807" y="1361204"/>
            <a:ext cx="3188996" cy="3064469"/>
          </a:xfrm>
          <a:custGeom>
            <a:avLst/>
            <a:gdLst/>
            <a:ahLst/>
            <a:cxnLst/>
            <a:rect l="l" t="t" r="r" b="b"/>
            <a:pathLst>
              <a:path w="24754" h="23786" extrusionOk="0">
                <a:moveTo>
                  <a:pt x="7290" y="1406"/>
                </a:moveTo>
                <a:cubicBezTo>
                  <a:pt x="4097" y="2942"/>
                  <a:pt x="257" y="6621"/>
                  <a:pt x="14" y="10138"/>
                </a:cubicBezTo>
                <a:cubicBezTo>
                  <a:pt x="-228" y="13655"/>
                  <a:pt x="2642" y="20527"/>
                  <a:pt x="5835" y="22508"/>
                </a:cubicBezTo>
                <a:cubicBezTo>
                  <a:pt x="9029" y="24489"/>
                  <a:pt x="16022" y="24044"/>
                  <a:pt x="19175" y="22023"/>
                </a:cubicBezTo>
                <a:cubicBezTo>
                  <a:pt x="22328" y="20002"/>
                  <a:pt x="24754" y="13897"/>
                  <a:pt x="24754" y="10380"/>
                </a:cubicBezTo>
                <a:cubicBezTo>
                  <a:pt x="24754" y="6863"/>
                  <a:pt x="22086" y="2417"/>
                  <a:pt x="19175" y="921"/>
                </a:cubicBezTo>
                <a:cubicBezTo>
                  <a:pt x="16264" y="-575"/>
                  <a:pt x="10484" y="-130"/>
                  <a:pt x="7290" y="1406"/>
                </a:cubicBezTo>
                <a:close/>
              </a:path>
            </a:pathLst>
          </a:custGeom>
          <a:solidFill>
            <a:srgbClr val="FFFCF2">
              <a:alpha val="40240"/>
            </a:srgbClr>
          </a:solidFill>
          <a:ln>
            <a:noFill/>
          </a:ln>
        </p:spPr>
        <p:txBody>
          <a:bodyPr/>
          <a:lstStyle/>
          <a:p>
            <a:endParaRPr lang="en-US" dirty="0"/>
          </a:p>
        </p:txBody>
      </p:sp>
      <p:sp>
        <p:nvSpPr>
          <p:cNvPr id="939" name="Google Shape;939;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JOIN OUR REMIND</a:t>
            </a:r>
            <a:endParaRPr sz="3600" dirty="0"/>
          </a:p>
        </p:txBody>
      </p:sp>
      <p:sp>
        <p:nvSpPr>
          <p:cNvPr id="940" name="Google Shape;940;p43"/>
          <p:cNvSpPr txBox="1">
            <a:spLocks noGrp="1"/>
          </p:cNvSpPr>
          <p:nvPr>
            <p:ph type="body" idx="1"/>
          </p:nvPr>
        </p:nvSpPr>
        <p:spPr>
          <a:xfrm>
            <a:off x="720000" y="3232423"/>
            <a:ext cx="4695600" cy="135050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The Remind is extremely important and if you do not join you may miss out on important information! We use it to make sure everyone is up to date, as we only meet once a month.</a:t>
            </a:r>
            <a:endParaRPr dirty="0"/>
          </a:p>
        </p:txBody>
      </p:sp>
      <p:grpSp>
        <p:nvGrpSpPr>
          <p:cNvPr id="942" name="Google Shape;942;p43"/>
          <p:cNvGrpSpPr/>
          <p:nvPr/>
        </p:nvGrpSpPr>
        <p:grpSpPr>
          <a:xfrm rot="5400000" flipH="1">
            <a:off x="5673480" y="4094436"/>
            <a:ext cx="261494" cy="330267"/>
            <a:chOff x="3311031" y="3025663"/>
            <a:chExt cx="308584" cy="389695"/>
          </a:xfrm>
        </p:grpSpPr>
        <p:sp>
          <p:nvSpPr>
            <p:cNvPr id="943" name="Google Shape;943;p43"/>
            <p:cNvSpPr/>
            <p:nvPr/>
          </p:nvSpPr>
          <p:spPr>
            <a:xfrm flipH="1">
              <a:off x="3311031" y="3025663"/>
              <a:ext cx="308584" cy="389695"/>
            </a:xfrm>
            <a:custGeom>
              <a:avLst/>
              <a:gdLst/>
              <a:ahLst/>
              <a:cxnLst/>
              <a:rect l="l" t="t" r="r" b="b"/>
              <a:pathLst>
                <a:path w="15408" h="19458" extrusionOk="0">
                  <a:moveTo>
                    <a:pt x="11748" y="0"/>
                  </a:moveTo>
                  <a:cubicBezTo>
                    <a:pt x="11325" y="0"/>
                    <a:pt x="10903" y="69"/>
                    <a:pt x="10501" y="209"/>
                  </a:cubicBezTo>
                  <a:cubicBezTo>
                    <a:pt x="8789" y="802"/>
                    <a:pt x="7716" y="2445"/>
                    <a:pt x="6757" y="3998"/>
                  </a:cubicBezTo>
                  <a:cubicBezTo>
                    <a:pt x="4771" y="7239"/>
                    <a:pt x="2786" y="10503"/>
                    <a:pt x="777" y="13744"/>
                  </a:cubicBezTo>
                  <a:cubicBezTo>
                    <a:pt x="1" y="15022"/>
                    <a:pt x="161" y="17008"/>
                    <a:pt x="1279" y="18263"/>
                  </a:cubicBezTo>
                  <a:cubicBezTo>
                    <a:pt x="1958" y="19027"/>
                    <a:pt x="2996" y="19458"/>
                    <a:pt x="4019" y="19458"/>
                  </a:cubicBezTo>
                  <a:cubicBezTo>
                    <a:pt x="4647" y="19458"/>
                    <a:pt x="5269" y="19295"/>
                    <a:pt x="5799" y="18948"/>
                  </a:cubicBezTo>
                  <a:cubicBezTo>
                    <a:pt x="6278" y="18629"/>
                    <a:pt x="6666" y="18218"/>
                    <a:pt x="7031" y="17761"/>
                  </a:cubicBezTo>
                  <a:cubicBezTo>
                    <a:pt x="7579" y="17099"/>
                    <a:pt x="8058" y="16392"/>
                    <a:pt x="8538" y="15661"/>
                  </a:cubicBezTo>
                  <a:cubicBezTo>
                    <a:pt x="10683" y="12443"/>
                    <a:pt x="12852" y="9225"/>
                    <a:pt x="14586" y="5755"/>
                  </a:cubicBezTo>
                  <a:cubicBezTo>
                    <a:pt x="14906" y="5116"/>
                    <a:pt x="15225" y="4431"/>
                    <a:pt x="15294" y="3701"/>
                  </a:cubicBezTo>
                  <a:cubicBezTo>
                    <a:pt x="15408" y="2537"/>
                    <a:pt x="14837" y="1327"/>
                    <a:pt x="13879" y="642"/>
                  </a:cubicBezTo>
                  <a:cubicBezTo>
                    <a:pt x="13250" y="218"/>
                    <a:pt x="12500" y="0"/>
                    <a:pt x="11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3"/>
            <p:cNvSpPr/>
            <p:nvPr/>
          </p:nvSpPr>
          <p:spPr>
            <a:xfrm flipH="1">
              <a:off x="3311033" y="3038519"/>
              <a:ext cx="285712" cy="376837"/>
            </a:xfrm>
            <a:custGeom>
              <a:avLst/>
              <a:gdLst/>
              <a:ahLst/>
              <a:cxnLst/>
              <a:rect l="l" t="t" r="r" b="b"/>
              <a:pathLst>
                <a:path w="14266" h="18816" extrusionOk="0">
                  <a:moveTo>
                    <a:pt x="12737" y="0"/>
                  </a:moveTo>
                  <a:cubicBezTo>
                    <a:pt x="12737" y="0"/>
                    <a:pt x="13262" y="2306"/>
                    <a:pt x="11641" y="4816"/>
                  </a:cubicBezTo>
                  <a:cubicBezTo>
                    <a:pt x="10020" y="7327"/>
                    <a:pt x="5181" y="15156"/>
                    <a:pt x="3903" y="16571"/>
                  </a:cubicBezTo>
                  <a:cubicBezTo>
                    <a:pt x="3155" y="17401"/>
                    <a:pt x="1970" y="17599"/>
                    <a:pt x="1100" y="17599"/>
                  </a:cubicBezTo>
                  <a:cubicBezTo>
                    <a:pt x="510" y="17599"/>
                    <a:pt x="65" y="17508"/>
                    <a:pt x="0" y="17462"/>
                  </a:cubicBezTo>
                  <a:lnTo>
                    <a:pt x="0" y="17462"/>
                  </a:lnTo>
                  <a:cubicBezTo>
                    <a:pt x="46" y="17507"/>
                    <a:pt x="91" y="17553"/>
                    <a:pt x="137" y="17621"/>
                  </a:cubicBezTo>
                  <a:cubicBezTo>
                    <a:pt x="816" y="18385"/>
                    <a:pt x="1854" y="18816"/>
                    <a:pt x="2877" y="18816"/>
                  </a:cubicBezTo>
                  <a:cubicBezTo>
                    <a:pt x="3505" y="18816"/>
                    <a:pt x="4127" y="18653"/>
                    <a:pt x="4657" y="18306"/>
                  </a:cubicBezTo>
                  <a:cubicBezTo>
                    <a:pt x="5136" y="17987"/>
                    <a:pt x="5524" y="17576"/>
                    <a:pt x="5889" y="17119"/>
                  </a:cubicBezTo>
                  <a:cubicBezTo>
                    <a:pt x="6414" y="16457"/>
                    <a:pt x="6916" y="15750"/>
                    <a:pt x="7396" y="15019"/>
                  </a:cubicBezTo>
                  <a:cubicBezTo>
                    <a:pt x="9541" y="11801"/>
                    <a:pt x="11710" y="8583"/>
                    <a:pt x="13444" y="5113"/>
                  </a:cubicBezTo>
                  <a:cubicBezTo>
                    <a:pt x="13764" y="4474"/>
                    <a:pt x="14083" y="3789"/>
                    <a:pt x="14152" y="3059"/>
                  </a:cubicBezTo>
                  <a:cubicBezTo>
                    <a:pt x="14266" y="1895"/>
                    <a:pt x="13695" y="685"/>
                    <a:pt x="12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3"/>
            <p:cNvSpPr/>
            <p:nvPr/>
          </p:nvSpPr>
          <p:spPr>
            <a:xfrm flipH="1">
              <a:off x="3397429" y="3183403"/>
              <a:ext cx="222185" cy="231938"/>
            </a:xfrm>
            <a:custGeom>
              <a:avLst/>
              <a:gdLst/>
              <a:ahLst/>
              <a:cxnLst/>
              <a:rect l="l" t="t" r="r" b="b"/>
              <a:pathLst>
                <a:path w="11094" h="11581" extrusionOk="0">
                  <a:moveTo>
                    <a:pt x="4383" y="1"/>
                  </a:moveTo>
                  <a:cubicBezTo>
                    <a:pt x="3174" y="1964"/>
                    <a:pt x="1987" y="3927"/>
                    <a:pt x="777" y="5867"/>
                  </a:cubicBezTo>
                  <a:cubicBezTo>
                    <a:pt x="1" y="7145"/>
                    <a:pt x="161" y="9131"/>
                    <a:pt x="1279" y="10386"/>
                  </a:cubicBezTo>
                  <a:cubicBezTo>
                    <a:pt x="1958" y="11150"/>
                    <a:pt x="2996" y="11581"/>
                    <a:pt x="4019" y="11581"/>
                  </a:cubicBezTo>
                  <a:cubicBezTo>
                    <a:pt x="4647" y="11581"/>
                    <a:pt x="5269" y="11418"/>
                    <a:pt x="5799" y="11071"/>
                  </a:cubicBezTo>
                  <a:cubicBezTo>
                    <a:pt x="6278" y="10752"/>
                    <a:pt x="6666" y="10341"/>
                    <a:pt x="7031" y="9884"/>
                  </a:cubicBezTo>
                  <a:cubicBezTo>
                    <a:pt x="7579" y="9222"/>
                    <a:pt x="8058" y="8515"/>
                    <a:pt x="8538" y="7784"/>
                  </a:cubicBezTo>
                  <a:cubicBezTo>
                    <a:pt x="9382" y="6506"/>
                    <a:pt x="10249" y="5228"/>
                    <a:pt x="11094" y="3927"/>
                  </a:cubicBezTo>
                  <a:lnTo>
                    <a:pt x="11094" y="3927"/>
                  </a:lnTo>
                  <a:cubicBezTo>
                    <a:pt x="10803" y="3978"/>
                    <a:pt x="10510" y="4002"/>
                    <a:pt x="10218" y="4002"/>
                  </a:cubicBezTo>
                  <a:cubicBezTo>
                    <a:pt x="9207" y="4002"/>
                    <a:pt x="8203" y="3718"/>
                    <a:pt x="7282" y="3311"/>
                  </a:cubicBezTo>
                  <a:cubicBezTo>
                    <a:pt x="6575" y="2991"/>
                    <a:pt x="5890" y="2603"/>
                    <a:pt x="5365" y="2055"/>
                  </a:cubicBezTo>
                  <a:cubicBezTo>
                    <a:pt x="4817" y="1507"/>
                    <a:pt x="4429" y="777"/>
                    <a:pt x="4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3"/>
            <p:cNvSpPr/>
            <p:nvPr/>
          </p:nvSpPr>
          <p:spPr>
            <a:xfrm flipH="1">
              <a:off x="3397432" y="3259740"/>
              <a:ext cx="199314" cy="155594"/>
            </a:xfrm>
            <a:custGeom>
              <a:avLst/>
              <a:gdLst/>
              <a:ahLst/>
              <a:cxnLst/>
              <a:rect l="l" t="t" r="r" b="b"/>
              <a:pathLst>
                <a:path w="9952" h="7769" extrusionOk="0">
                  <a:moveTo>
                    <a:pt x="7669" y="1"/>
                  </a:moveTo>
                  <a:cubicBezTo>
                    <a:pt x="6095" y="2489"/>
                    <a:pt x="4542" y="4817"/>
                    <a:pt x="3903" y="5524"/>
                  </a:cubicBezTo>
                  <a:cubicBezTo>
                    <a:pt x="3155" y="6354"/>
                    <a:pt x="1970" y="6552"/>
                    <a:pt x="1100" y="6552"/>
                  </a:cubicBezTo>
                  <a:cubicBezTo>
                    <a:pt x="510" y="6552"/>
                    <a:pt x="65" y="6461"/>
                    <a:pt x="0" y="6415"/>
                  </a:cubicBezTo>
                  <a:lnTo>
                    <a:pt x="0" y="6415"/>
                  </a:lnTo>
                  <a:cubicBezTo>
                    <a:pt x="46" y="6460"/>
                    <a:pt x="91" y="6506"/>
                    <a:pt x="137" y="6574"/>
                  </a:cubicBezTo>
                  <a:cubicBezTo>
                    <a:pt x="816" y="7338"/>
                    <a:pt x="1854" y="7769"/>
                    <a:pt x="2877" y="7769"/>
                  </a:cubicBezTo>
                  <a:cubicBezTo>
                    <a:pt x="3505" y="7769"/>
                    <a:pt x="4127" y="7606"/>
                    <a:pt x="4657" y="7259"/>
                  </a:cubicBezTo>
                  <a:cubicBezTo>
                    <a:pt x="5136" y="6940"/>
                    <a:pt x="5524" y="6529"/>
                    <a:pt x="5889" y="6072"/>
                  </a:cubicBezTo>
                  <a:cubicBezTo>
                    <a:pt x="6437" y="5410"/>
                    <a:pt x="6916" y="4703"/>
                    <a:pt x="7396" y="3972"/>
                  </a:cubicBezTo>
                  <a:cubicBezTo>
                    <a:pt x="8240" y="2694"/>
                    <a:pt x="9107" y="1416"/>
                    <a:pt x="9952" y="115"/>
                  </a:cubicBezTo>
                  <a:lnTo>
                    <a:pt x="9952" y="115"/>
                  </a:lnTo>
                  <a:cubicBezTo>
                    <a:pt x="9679" y="164"/>
                    <a:pt x="9403" y="187"/>
                    <a:pt x="9126" y="187"/>
                  </a:cubicBezTo>
                  <a:cubicBezTo>
                    <a:pt x="8639" y="187"/>
                    <a:pt x="8150" y="117"/>
                    <a:pt x="7669" y="1"/>
                  </a:cubicBezTo>
                  <a:close/>
                </a:path>
              </a:pathLst>
            </a:custGeom>
            <a:solidFill>
              <a:srgbClr val="191919">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7" name="Google Shape;947;p43"/>
          <p:cNvSpPr/>
          <p:nvPr/>
        </p:nvSpPr>
        <p:spPr>
          <a:xfrm>
            <a:off x="6477745" y="4506253"/>
            <a:ext cx="68123" cy="64985"/>
          </a:xfrm>
          <a:custGeom>
            <a:avLst/>
            <a:gdLst/>
            <a:ahLst/>
            <a:cxnLst/>
            <a:rect l="l" t="t" r="r" b="b"/>
            <a:pathLst>
              <a:path w="5319" h="5074" extrusionOk="0">
                <a:moveTo>
                  <a:pt x="3013" y="212"/>
                </a:moveTo>
                <a:cubicBezTo>
                  <a:pt x="3378" y="212"/>
                  <a:pt x="3675" y="281"/>
                  <a:pt x="3949" y="418"/>
                </a:cubicBezTo>
                <a:cubicBezTo>
                  <a:pt x="4565" y="714"/>
                  <a:pt x="5022" y="1422"/>
                  <a:pt x="5067" y="2198"/>
                </a:cubicBezTo>
                <a:cubicBezTo>
                  <a:pt x="5113" y="3020"/>
                  <a:pt x="4816" y="3773"/>
                  <a:pt x="4291" y="4184"/>
                </a:cubicBezTo>
                <a:cubicBezTo>
                  <a:pt x="3766" y="4617"/>
                  <a:pt x="3105" y="4846"/>
                  <a:pt x="2420" y="4846"/>
                </a:cubicBezTo>
                <a:cubicBezTo>
                  <a:pt x="2392" y="4847"/>
                  <a:pt x="2364" y="4847"/>
                  <a:pt x="2337" y="4847"/>
                </a:cubicBezTo>
                <a:cubicBezTo>
                  <a:pt x="1705" y="4847"/>
                  <a:pt x="1103" y="4599"/>
                  <a:pt x="754" y="4184"/>
                </a:cubicBezTo>
                <a:cubicBezTo>
                  <a:pt x="502" y="3864"/>
                  <a:pt x="343" y="3430"/>
                  <a:pt x="297" y="2905"/>
                </a:cubicBezTo>
                <a:cubicBezTo>
                  <a:pt x="229" y="2221"/>
                  <a:pt x="365" y="1604"/>
                  <a:pt x="708" y="1171"/>
                </a:cubicBezTo>
                <a:cubicBezTo>
                  <a:pt x="1027" y="783"/>
                  <a:pt x="1530" y="486"/>
                  <a:pt x="2191" y="326"/>
                </a:cubicBezTo>
                <a:cubicBezTo>
                  <a:pt x="2488" y="258"/>
                  <a:pt x="2762" y="212"/>
                  <a:pt x="3013" y="212"/>
                </a:cubicBezTo>
                <a:close/>
                <a:moveTo>
                  <a:pt x="3043" y="1"/>
                </a:moveTo>
                <a:cubicBezTo>
                  <a:pt x="2763" y="1"/>
                  <a:pt x="2463" y="42"/>
                  <a:pt x="2146" y="121"/>
                </a:cubicBezTo>
                <a:cubicBezTo>
                  <a:pt x="1415" y="303"/>
                  <a:pt x="890" y="600"/>
                  <a:pt x="548" y="1034"/>
                </a:cubicBezTo>
                <a:cubicBezTo>
                  <a:pt x="183" y="1513"/>
                  <a:pt x="0" y="2175"/>
                  <a:pt x="69" y="2928"/>
                </a:cubicBezTo>
                <a:cubicBezTo>
                  <a:pt x="137" y="3499"/>
                  <a:pt x="320" y="3978"/>
                  <a:pt x="594" y="4321"/>
                </a:cubicBezTo>
                <a:cubicBezTo>
                  <a:pt x="1005" y="4800"/>
                  <a:pt x="1667" y="5074"/>
                  <a:pt x="2397" y="5074"/>
                </a:cubicBezTo>
                <a:lnTo>
                  <a:pt x="2420" y="5074"/>
                </a:lnTo>
                <a:cubicBezTo>
                  <a:pt x="3150" y="5051"/>
                  <a:pt x="3858" y="4800"/>
                  <a:pt x="4428" y="4343"/>
                </a:cubicBezTo>
                <a:cubicBezTo>
                  <a:pt x="4999" y="3887"/>
                  <a:pt x="5319" y="3088"/>
                  <a:pt x="5273" y="2198"/>
                </a:cubicBezTo>
                <a:cubicBezTo>
                  <a:pt x="5227" y="1331"/>
                  <a:pt x="4725" y="554"/>
                  <a:pt x="4040" y="212"/>
                </a:cubicBezTo>
                <a:cubicBezTo>
                  <a:pt x="3743" y="70"/>
                  <a:pt x="3409"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3"/>
          <p:cNvSpPr/>
          <p:nvPr/>
        </p:nvSpPr>
        <p:spPr>
          <a:xfrm rot="-1531528">
            <a:off x="8308411" y="1462708"/>
            <a:ext cx="174638" cy="113415"/>
          </a:xfrm>
          <a:custGeom>
            <a:avLst/>
            <a:gdLst/>
            <a:ahLst/>
            <a:cxnLst/>
            <a:rect l="l" t="t" r="r" b="b"/>
            <a:pathLst>
              <a:path w="8720" h="5663" extrusionOk="0">
                <a:moveTo>
                  <a:pt x="5592" y="207"/>
                </a:moveTo>
                <a:cubicBezTo>
                  <a:pt x="5958" y="207"/>
                  <a:pt x="6323" y="230"/>
                  <a:pt x="6688" y="298"/>
                </a:cubicBezTo>
                <a:cubicBezTo>
                  <a:pt x="7053" y="344"/>
                  <a:pt x="7487" y="435"/>
                  <a:pt x="7829" y="686"/>
                </a:cubicBezTo>
                <a:cubicBezTo>
                  <a:pt x="8035" y="823"/>
                  <a:pt x="8217" y="1097"/>
                  <a:pt x="8263" y="1371"/>
                </a:cubicBezTo>
                <a:cubicBezTo>
                  <a:pt x="5707" y="1417"/>
                  <a:pt x="3150" y="1599"/>
                  <a:pt x="617" y="1965"/>
                </a:cubicBezTo>
                <a:cubicBezTo>
                  <a:pt x="845" y="1736"/>
                  <a:pt x="1096" y="1554"/>
                  <a:pt x="1256" y="1440"/>
                </a:cubicBezTo>
                <a:cubicBezTo>
                  <a:pt x="2534" y="641"/>
                  <a:pt x="4086" y="207"/>
                  <a:pt x="5592" y="207"/>
                </a:cubicBezTo>
                <a:close/>
                <a:moveTo>
                  <a:pt x="8263" y="1577"/>
                </a:moveTo>
                <a:cubicBezTo>
                  <a:pt x="8263" y="1622"/>
                  <a:pt x="8263" y="1645"/>
                  <a:pt x="8240" y="1668"/>
                </a:cubicBezTo>
                <a:cubicBezTo>
                  <a:pt x="8172" y="1942"/>
                  <a:pt x="7943" y="2170"/>
                  <a:pt x="7738" y="2353"/>
                </a:cubicBezTo>
                <a:cubicBezTo>
                  <a:pt x="7213" y="2764"/>
                  <a:pt x="6711" y="3129"/>
                  <a:pt x="6414" y="3243"/>
                </a:cubicBezTo>
                <a:cubicBezTo>
                  <a:pt x="5119" y="3770"/>
                  <a:pt x="3698" y="4043"/>
                  <a:pt x="2292" y="4043"/>
                </a:cubicBezTo>
                <a:cubicBezTo>
                  <a:pt x="2236" y="4043"/>
                  <a:pt x="2179" y="4043"/>
                  <a:pt x="2123" y="4042"/>
                </a:cubicBezTo>
                <a:cubicBezTo>
                  <a:pt x="1735" y="4019"/>
                  <a:pt x="1324" y="3996"/>
                  <a:pt x="959" y="3836"/>
                </a:cubicBezTo>
                <a:cubicBezTo>
                  <a:pt x="571" y="3654"/>
                  <a:pt x="297" y="3334"/>
                  <a:pt x="229" y="2992"/>
                </a:cubicBezTo>
                <a:cubicBezTo>
                  <a:pt x="183" y="2695"/>
                  <a:pt x="274" y="2444"/>
                  <a:pt x="434" y="2193"/>
                </a:cubicBezTo>
                <a:cubicBezTo>
                  <a:pt x="3013" y="1828"/>
                  <a:pt x="5661" y="1622"/>
                  <a:pt x="8263" y="1577"/>
                </a:cubicBezTo>
                <a:close/>
                <a:moveTo>
                  <a:pt x="8377" y="1942"/>
                </a:moveTo>
                <a:cubicBezTo>
                  <a:pt x="8423" y="2353"/>
                  <a:pt x="8468" y="2764"/>
                  <a:pt x="8491" y="3174"/>
                </a:cubicBezTo>
                <a:cubicBezTo>
                  <a:pt x="8514" y="3311"/>
                  <a:pt x="8514" y="3425"/>
                  <a:pt x="8468" y="3540"/>
                </a:cubicBezTo>
                <a:cubicBezTo>
                  <a:pt x="8446" y="3631"/>
                  <a:pt x="8354" y="3722"/>
                  <a:pt x="8240" y="3813"/>
                </a:cubicBezTo>
                <a:cubicBezTo>
                  <a:pt x="8035" y="3996"/>
                  <a:pt x="7784" y="4179"/>
                  <a:pt x="7441" y="4361"/>
                </a:cubicBezTo>
                <a:cubicBezTo>
                  <a:pt x="6193" y="5075"/>
                  <a:pt x="4756" y="5461"/>
                  <a:pt x="3323" y="5461"/>
                </a:cubicBezTo>
                <a:cubicBezTo>
                  <a:pt x="3105" y="5461"/>
                  <a:pt x="2888" y="5452"/>
                  <a:pt x="2671" y="5434"/>
                </a:cubicBezTo>
                <a:cubicBezTo>
                  <a:pt x="2169" y="5388"/>
                  <a:pt x="1758" y="5320"/>
                  <a:pt x="1393" y="5206"/>
                </a:cubicBezTo>
                <a:cubicBezTo>
                  <a:pt x="936" y="5046"/>
                  <a:pt x="639" y="4863"/>
                  <a:pt x="480" y="4612"/>
                </a:cubicBezTo>
                <a:cubicBezTo>
                  <a:pt x="274" y="4293"/>
                  <a:pt x="251" y="3928"/>
                  <a:pt x="251" y="3540"/>
                </a:cubicBezTo>
                <a:lnTo>
                  <a:pt x="251" y="3540"/>
                </a:lnTo>
                <a:cubicBezTo>
                  <a:pt x="388" y="3745"/>
                  <a:pt x="594" y="3905"/>
                  <a:pt x="868" y="4019"/>
                </a:cubicBezTo>
                <a:cubicBezTo>
                  <a:pt x="1256" y="4202"/>
                  <a:pt x="1735" y="4247"/>
                  <a:pt x="2123" y="4247"/>
                </a:cubicBezTo>
                <a:lnTo>
                  <a:pt x="2374" y="4247"/>
                </a:lnTo>
                <a:cubicBezTo>
                  <a:pt x="3789" y="4247"/>
                  <a:pt x="5204" y="3973"/>
                  <a:pt x="6505" y="3425"/>
                </a:cubicBezTo>
                <a:cubicBezTo>
                  <a:pt x="6871" y="3289"/>
                  <a:pt x="7441" y="2855"/>
                  <a:pt x="7852" y="2512"/>
                </a:cubicBezTo>
                <a:cubicBezTo>
                  <a:pt x="8058" y="2353"/>
                  <a:pt x="8240" y="2170"/>
                  <a:pt x="8377" y="1942"/>
                </a:cubicBezTo>
                <a:close/>
                <a:moveTo>
                  <a:pt x="5642" y="0"/>
                </a:moveTo>
                <a:cubicBezTo>
                  <a:pt x="4073" y="0"/>
                  <a:pt x="2479" y="440"/>
                  <a:pt x="1142" y="1257"/>
                </a:cubicBezTo>
                <a:cubicBezTo>
                  <a:pt x="708" y="1531"/>
                  <a:pt x="23" y="2079"/>
                  <a:pt x="0" y="2786"/>
                </a:cubicBezTo>
                <a:cubicBezTo>
                  <a:pt x="0" y="2809"/>
                  <a:pt x="0" y="2832"/>
                  <a:pt x="0" y="2832"/>
                </a:cubicBezTo>
                <a:cubicBezTo>
                  <a:pt x="23" y="3037"/>
                  <a:pt x="23" y="3243"/>
                  <a:pt x="23" y="3448"/>
                </a:cubicBezTo>
                <a:cubicBezTo>
                  <a:pt x="46" y="3882"/>
                  <a:pt x="46" y="4338"/>
                  <a:pt x="297" y="4726"/>
                </a:cubicBezTo>
                <a:cubicBezTo>
                  <a:pt x="502" y="5023"/>
                  <a:pt x="822" y="5229"/>
                  <a:pt x="1324" y="5388"/>
                </a:cubicBezTo>
                <a:cubicBezTo>
                  <a:pt x="1712" y="5525"/>
                  <a:pt x="2146" y="5594"/>
                  <a:pt x="2648" y="5640"/>
                </a:cubicBezTo>
                <a:cubicBezTo>
                  <a:pt x="2876" y="5662"/>
                  <a:pt x="3082" y="5662"/>
                  <a:pt x="3310" y="5662"/>
                </a:cubicBezTo>
                <a:cubicBezTo>
                  <a:pt x="4794" y="5662"/>
                  <a:pt x="6277" y="5274"/>
                  <a:pt x="7555" y="4544"/>
                </a:cubicBezTo>
                <a:cubicBezTo>
                  <a:pt x="7898" y="4361"/>
                  <a:pt x="8149" y="4179"/>
                  <a:pt x="8377" y="3973"/>
                </a:cubicBezTo>
                <a:cubicBezTo>
                  <a:pt x="8514" y="3882"/>
                  <a:pt x="8628" y="3768"/>
                  <a:pt x="8674" y="3608"/>
                </a:cubicBezTo>
                <a:cubicBezTo>
                  <a:pt x="8720" y="3448"/>
                  <a:pt x="8720" y="3289"/>
                  <a:pt x="8720" y="3174"/>
                </a:cubicBezTo>
                <a:cubicBezTo>
                  <a:pt x="8651" y="2490"/>
                  <a:pt x="8583" y="1828"/>
                  <a:pt x="8468" y="1143"/>
                </a:cubicBezTo>
                <a:cubicBezTo>
                  <a:pt x="8468" y="1120"/>
                  <a:pt x="8423" y="1074"/>
                  <a:pt x="8400" y="1074"/>
                </a:cubicBezTo>
                <a:cubicBezTo>
                  <a:pt x="8286" y="846"/>
                  <a:pt x="8126" y="641"/>
                  <a:pt x="7943" y="504"/>
                </a:cubicBezTo>
                <a:cubicBezTo>
                  <a:pt x="7578" y="230"/>
                  <a:pt x="7099" y="139"/>
                  <a:pt x="6711" y="70"/>
                </a:cubicBezTo>
                <a:cubicBezTo>
                  <a:pt x="6358" y="23"/>
                  <a:pt x="6001" y="0"/>
                  <a:pt x="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3"/>
          <p:cNvSpPr/>
          <p:nvPr/>
        </p:nvSpPr>
        <p:spPr>
          <a:xfrm>
            <a:off x="1483298" y="1263438"/>
            <a:ext cx="174640" cy="113416"/>
          </a:xfrm>
          <a:custGeom>
            <a:avLst/>
            <a:gdLst/>
            <a:ahLst/>
            <a:cxnLst/>
            <a:rect l="l" t="t" r="r" b="b"/>
            <a:pathLst>
              <a:path w="8720" h="5663" extrusionOk="0">
                <a:moveTo>
                  <a:pt x="5592" y="207"/>
                </a:moveTo>
                <a:cubicBezTo>
                  <a:pt x="5958" y="207"/>
                  <a:pt x="6323" y="230"/>
                  <a:pt x="6688" y="298"/>
                </a:cubicBezTo>
                <a:cubicBezTo>
                  <a:pt x="7053" y="344"/>
                  <a:pt x="7487" y="435"/>
                  <a:pt x="7829" y="686"/>
                </a:cubicBezTo>
                <a:cubicBezTo>
                  <a:pt x="8035" y="823"/>
                  <a:pt x="8217" y="1097"/>
                  <a:pt x="8263" y="1371"/>
                </a:cubicBezTo>
                <a:cubicBezTo>
                  <a:pt x="5707" y="1417"/>
                  <a:pt x="3150" y="1599"/>
                  <a:pt x="617" y="1965"/>
                </a:cubicBezTo>
                <a:cubicBezTo>
                  <a:pt x="845" y="1736"/>
                  <a:pt x="1096" y="1554"/>
                  <a:pt x="1256" y="1440"/>
                </a:cubicBezTo>
                <a:cubicBezTo>
                  <a:pt x="2534" y="641"/>
                  <a:pt x="4086" y="207"/>
                  <a:pt x="5592" y="207"/>
                </a:cubicBezTo>
                <a:close/>
                <a:moveTo>
                  <a:pt x="8263" y="1577"/>
                </a:moveTo>
                <a:cubicBezTo>
                  <a:pt x="8263" y="1622"/>
                  <a:pt x="8263" y="1645"/>
                  <a:pt x="8240" y="1668"/>
                </a:cubicBezTo>
                <a:cubicBezTo>
                  <a:pt x="8172" y="1942"/>
                  <a:pt x="7943" y="2170"/>
                  <a:pt x="7738" y="2353"/>
                </a:cubicBezTo>
                <a:cubicBezTo>
                  <a:pt x="7213" y="2764"/>
                  <a:pt x="6711" y="3129"/>
                  <a:pt x="6414" y="3243"/>
                </a:cubicBezTo>
                <a:cubicBezTo>
                  <a:pt x="5119" y="3770"/>
                  <a:pt x="3698" y="4043"/>
                  <a:pt x="2292" y="4043"/>
                </a:cubicBezTo>
                <a:cubicBezTo>
                  <a:pt x="2236" y="4043"/>
                  <a:pt x="2179" y="4043"/>
                  <a:pt x="2123" y="4042"/>
                </a:cubicBezTo>
                <a:cubicBezTo>
                  <a:pt x="1735" y="4019"/>
                  <a:pt x="1324" y="3996"/>
                  <a:pt x="959" y="3836"/>
                </a:cubicBezTo>
                <a:cubicBezTo>
                  <a:pt x="571" y="3654"/>
                  <a:pt x="297" y="3334"/>
                  <a:pt x="229" y="2992"/>
                </a:cubicBezTo>
                <a:cubicBezTo>
                  <a:pt x="183" y="2695"/>
                  <a:pt x="274" y="2444"/>
                  <a:pt x="434" y="2193"/>
                </a:cubicBezTo>
                <a:cubicBezTo>
                  <a:pt x="3013" y="1828"/>
                  <a:pt x="5661" y="1622"/>
                  <a:pt x="8263" y="1577"/>
                </a:cubicBezTo>
                <a:close/>
                <a:moveTo>
                  <a:pt x="8377" y="1942"/>
                </a:moveTo>
                <a:cubicBezTo>
                  <a:pt x="8423" y="2353"/>
                  <a:pt x="8468" y="2764"/>
                  <a:pt x="8491" y="3174"/>
                </a:cubicBezTo>
                <a:cubicBezTo>
                  <a:pt x="8514" y="3311"/>
                  <a:pt x="8514" y="3425"/>
                  <a:pt x="8468" y="3540"/>
                </a:cubicBezTo>
                <a:cubicBezTo>
                  <a:pt x="8446" y="3631"/>
                  <a:pt x="8354" y="3722"/>
                  <a:pt x="8240" y="3813"/>
                </a:cubicBezTo>
                <a:cubicBezTo>
                  <a:pt x="8035" y="3996"/>
                  <a:pt x="7784" y="4179"/>
                  <a:pt x="7441" y="4361"/>
                </a:cubicBezTo>
                <a:cubicBezTo>
                  <a:pt x="6193" y="5075"/>
                  <a:pt x="4756" y="5461"/>
                  <a:pt x="3323" y="5461"/>
                </a:cubicBezTo>
                <a:cubicBezTo>
                  <a:pt x="3105" y="5461"/>
                  <a:pt x="2888" y="5452"/>
                  <a:pt x="2671" y="5434"/>
                </a:cubicBezTo>
                <a:cubicBezTo>
                  <a:pt x="2169" y="5388"/>
                  <a:pt x="1758" y="5320"/>
                  <a:pt x="1393" y="5206"/>
                </a:cubicBezTo>
                <a:cubicBezTo>
                  <a:pt x="936" y="5046"/>
                  <a:pt x="639" y="4863"/>
                  <a:pt x="480" y="4612"/>
                </a:cubicBezTo>
                <a:cubicBezTo>
                  <a:pt x="274" y="4293"/>
                  <a:pt x="251" y="3928"/>
                  <a:pt x="251" y="3540"/>
                </a:cubicBezTo>
                <a:lnTo>
                  <a:pt x="251" y="3540"/>
                </a:lnTo>
                <a:cubicBezTo>
                  <a:pt x="388" y="3745"/>
                  <a:pt x="594" y="3905"/>
                  <a:pt x="868" y="4019"/>
                </a:cubicBezTo>
                <a:cubicBezTo>
                  <a:pt x="1256" y="4202"/>
                  <a:pt x="1735" y="4247"/>
                  <a:pt x="2123" y="4247"/>
                </a:cubicBezTo>
                <a:lnTo>
                  <a:pt x="2374" y="4247"/>
                </a:lnTo>
                <a:cubicBezTo>
                  <a:pt x="3789" y="4247"/>
                  <a:pt x="5204" y="3973"/>
                  <a:pt x="6505" y="3425"/>
                </a:cubicBezTo>
                <a:cubicBezTo>
                  <a:pt x="6871" y="3289"/>
                  <a:pt x="7441" y="2855"/>
                  <a:pt x="7852" y="2512"/>
                </a:cubicBezTo>
                <a:cubicBezTo>
                  <a:pt x="8058" y="2353"/>
                  <a:pt x="8240" y="2170"/>
                  <a:pt x="8377" y="1942"/>
                </a:cubicBezTo>
                <a:close/>
                <a:moveTo>
                  <a:pt x="5642" y="0"/>
                </a:moveTo>
                <a:cubicBezTo>
                  <a:pt x="4073" y="0"/>
                  <a:pt x="2479" y="440"/>
                  <a:pt x="1142" y="1257"/>
                </a:cubicBezTo>
                <a:cubicBezTo>
                  <a:pt x="708" y="1531"/>
                  <a:pt x="23" y="2079"/>
                  <a:pt x="0" y="2786"/>
                </a:cubicBezTo>
                <a:cubicBezTo>
                  <a:pt x="0" y="2809"/>
                  <a:pt x="0" y="2832"/>
                  <a:pt x="0" y="2832"/>
                </a:cubicBezTo>
                <a:cubicBezTo>
                  <a:pt x="23" y="3037"/>
                  <a:pt x="23" y="3243"/>
                  <a:pt x="23" y="3448"/>
                </a:cubicBezTo>
                <a:cubicBezTo>
                  <a:pt x="46" y="3882"/>
                  <a:pt x="46" y="4338"/>
                  <a:pt x="297" y="4726"/>
                </a:cubicBezTo>
                <a:cubicBezTo>
                  <a:pt x="502" y="5023"/>
                  <a:pt x="822" y="5229"/>
                  <a:pt x="1324" y="5388"/>
                </a:cubicBezTo>
                <a:cubicBezTo>
                  <a:pt x="1712" y="5525"/>
                  <a:pt x="2146" y="5594"/>
                  <a:pt x="2648" y="5640"/>
                </a:cubicBezTo>
                <a:cubicBezTo>
                  <a:pt x="2876" y="5662"/>
                  <a:pt x="3082" y="5662"/>
                  <a:pt x="3310" y="5662"/>
                </a:cubicBezTo>
                <a:cubicBezTo>
                  <a:pt x="4794" y="5662"/>
                  <a:pt x="6277" y="5274"/>
                  <a:pt x="7555" y="4544"/>
                </a:cubicBezTo>
                <a:cubicBezTo>
                  <a:pt x="7898" y="4361"/>
                  <a:pt x="8149" y="4179"/>
                  <a:pt x="8377" y="3973"/>
                </a:cubicBezTo>
                <a:cubicBezTo>
                  <a:pt x="8514" y="3882"/>
                  <a:pt x="8628" y="3768"/>
                  <a:pt x="8674" y="3608"/>
                </a:cubicBezTo>
                <a:cubicBezTo>
                  <a:pt x="8720" y="3448"/>
                  <a:pt x="8720" y="3289"/>
                  <a:pt x="8720" y="3174"/>
                </a:cubicBezTo>
                <a:cubicBezTo>
                  <a:pt x="8651" y="2490"/>
                  <a:pt x="8583" y="1828"/>
                  <a:pt x="8468" y="1143"/>
                </a:cubicBezTo>
                <a:cubicBezTo>
                  <a:pt x="8468" y="1120"/>
                  <a:pt x="8423" y="1074"/>
                  <a:pt x="8400" y="1074"/>
                </a:cubicBezTo>
                <a:cubicBezTo>
                  <a:pt x="8286" y="846"/>
                  <a:pt x="8126" y="641"/>
                  <a:pt x="7943" y="504"/>
                </a:cubicBezTo>
                <a:cubicBezTo>
                  <a:pt x="7578" y="230"/>
                  <a:pt x="7099" y="139"/>
                  <a:pt x="6711" y="70"/>
                </a:cubicBezTo>
                <a:cubicBezTo>
                  <a:pt x="6358" y="23"/>
                  <a:pt x="6001" y="0"/>
                  <a:pt x="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0" name="Google Shape;950;p43"/>
          <p:cNvGrpSpPr/>
          <p:nvPr/>
        </p:nvGrpSpPr>
        <p:grpSpPr>
          <a:xfrm rot="654615">
            <a:off x="7640890" y="433767"/>
            <a:ext cx="1140331" cy="595198"/>
            <a:chOff x="1362021" y="1108808"/>
            <a:chExt cx="986885" cy="515106"/>
          </a:xfrm>
        </p:grpSpPr>
        <p:sp>
          <p:nvSpPr>
            <p:cNvPr id="951" name="Google Shape;951;p43"/>
            <p:cNvSpPr/>
            <p:nvPr/>
          </p:nvSpPr>
          <p:spPr>
            <a:xfrm flipH="1">
              <a:off x="1362021" y="1108808"/>
              <a:ext cx="147683" cy="70196"/>
            </a:xfrm>
            <a:custGeom>
              <a:avLst/>
              <a:gdLst/>
              <a:ahLst/>
              <a:cxnLst/>
              <a:rect l="l" t="t" r="r" b="b"/>
              <a:pathLst>
                <a:path w="7374" h="3505" extrusionOk="0">
                  <a:moveTo>
                    <a:pt x="7141" y="0"/>
                  </a:moveTo>
                  <a:cubicBezTo>
                    <a:pt x="7112" y="0"/>
                    <a:pt x="7083" y="6"/>
                    <a:pt x="7054" y="18"/>
                  </a:cubicBezTo>
                  <a:cubicBezTo>
                    <a:pt x="4748" y="999"/>
                    <a:pt x="2420" y="2026"/>
                    <a:pt x="137" y="3099"/>
                  </a:cubicBezTo>
                  <a:cubicBezTo>
                    <a:pt x="46" y="3145"/>
                    <a:pt x="1" y="3282"/>
                    <a:pt x="46" y="3373"/>
                  </a:cubicBezTo>
                  <a:cubicBezTo>
                    <a:pt x="69" y="3442"/>
                    <a:pt x="115" y="3464"/>
                    <a:pt x="160" y="3487"/>
                  </a:cubicBezTo>
                  <a:cubicBezTo>
                    <a:pt x="183" y="3499"/>
                    <a:pt x="212" y="3504"/>
                    <a:pt x="240" y="3504"/>
                  </a:cubicBezTo>
                  <a:cubicBezTo>
                    <a:pt x="269" y="3504"/>
                    <a:pt x="297" y="3499"/>
                    <a:pt x="320" y="3487"/>
                  </a:cubicBezTo>
                  <a:cubicBezTo>
                    <a:pt x="2603" y="2414"/>
                    <a:pt x="4908" y="1387"/>
                    <a:pt x="7236" y="406"/>
                  </a:cubicBezTo>
                  <a:cubicBezTo>
                    <a:pt x="7327" y="360"/>
                    <a:pt x="7373" y="223"/>
                    <a:pt x="7327" y="132"/>
                  </a:cubicBezTo>
                  <a:cubicBezTo>
                    <a:pt x="7294" y="47"/>
                    <a:pt x="7222" y="0"/>
                    <a:pt x="7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3"/>
            <p:cNvSpPr/>
            <p:nvPr/>
          </p:nvSpPr>
          <p:spPr>
            <a:xfrm flipH="1">
              <a:off x="1486309" y="1129214"/>
              <a:ext cx="604350" cy="382245"/>
            </a:xfrm>
            <a:custGeom>
              <a:avLst/>
              <a:gdLst/>
              <a:ahLst/>
              <a:cxnLst/>
              <a:rect l="l" t="t" r="r" b="b"/>
              <a:pathLst>
                <a:path w="30176" h="19086" extrusionOk="0">
                  <a:moveTo>
                    <a:pt x="25094" y="1"/>
                  </a:moveTo>
                  <a:cubicBezTo>
                    <a:pt x="25068" y="1"/>
                    <a:pt x="25043" y="1"/>
                    <a:pt x="25017" y="3"/>
                  </a:cubicBezTo>
                  <a:cubicBezTo>
                    <a:pt x="24698" y="26"/>
                    <a:pt x="24401" y="140"/>
                    <a:pt x="24127" y="254"/>
                  </a:cubicBezTo>
                  <a:cubicBezTo>
                    <a:pt x="16092" y="3655"/>
                    <a:pt x="8058" y="7056"/>
                    <a:pt x="1" y="10457"/>
                  </a:cubicBezTo>
                  <a:cubicBezTo>
                    <a:pt x="754" y="13333"/>
                    <a:pt x="1941" y="16278"/>
                    <a:pt x="3402" y="19085"/>
                  </a:cubicBezTo>
                  <a:cubicBezTo>
                    <a:pt x="11619" y="15136"/>
                    <a:pt x="19950" y="11461"/>
                    <a:pt x="28395" y="8015"/>
                  </a:cubicBezTo>
                  <a:cubicBezTo>
                    <a:pt x="28578" y="7946"/>
                    <a:pt x="28783" y="7855"/>
                    <a:pt x="28920" y="7718"/>
                  </a:cubicBezTo>
                  <a:cubicBezTo>
                    <a:pt x="29057" y="7535"/>
                    <a:pt x="29103" y="7330"/>
                    <a:pt x="29148" y="7125"/>
                  </a:cubicBezTo>
                  <a:cubicBezTo>
                    <a:pt x="29582" y="5367"/>
                    <a:pt x="29902" y="3587"/>
                    <a:pt x="30176" y="1806"/>
                  </a:cubicBezTo>
                  <a:cubicBezTo>
                    <a:pt x="28783" y="1281"/>
                    <a:pt x="27414" y="756"/>
                    <a:pt x="26044" y="231"/>
                  </a:cubicBezTo>
                  <a:cubicBezTo>
                    <a:pt x="25727" y="126"/>
                    <a:pt x="25411" y="1"/>
                    <a:pt x="250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3"/>
            <p:cNvSpPr/>
            <p:nvPr/>
          </p:nvSpPr>
          <p:spPr>
            <a:xfrm flipH="1">
              <a:off x="2048095" y="1364212"/>
              <a:ext cx="277501" cy="230416"/>
            </a:xfrm>
            <a:custGeom>
              <a:avLst/>
              <a:gdLst/>
              <a:ahLst/>
              <a:cxnLst/>
              <a:rect l="l" t="t" r="r" b="b"/>
              <a:pathLst>
                <a:path w="13856" h="11505" extrusionOk="0">
                  <a:moveTo>
                    <a:pt x="11253" y="0"/>
                  </a:moveTo>
                  <a:cubicBezTo>
                    <a:pt x="7510" y="1667"/>
                    <a:pt x="3744" y="3310"/>
                    <a:pt x="0" y="4976"/>
                  </a:cubicBezTo>
                  <a:cubicBezTo>
                    <a:pt x="639" y="7282"/>
                    <a:pt x="1621" y="9473"/>
                    <a:pt x="2853" y="11504"/>
                  </a:cubicBezTo>
                  <a:cubicBezTo>
                    <a:pt x="6528" y="9838"/>
                    <a:pt x="10203" y="8149"/>
                    <a:pt x="13855" y="6483"/>
                  </a:cubicBezTo>
                  <a:cubicBezTo>
                    <a:pt x="13467" y="4086"/>
                    <a:pt x="12554" y="1781"/>
                    <a:pt x="11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3"/>
            <p:cNvSpPr/>
            <p:nvPr/>
          </p:nvSpPr>
          <p:spPr>
            <a:xfrm flipH="1">
              <a:off x="1585522" y="1247464"/>
              <a:ext cx="350641" cy="192084"/>
            </a:xfrm>
            <a:custGeom>
              <a:avLst/>
              <a:gdLst/>
              <a:ahLst/>
              <a:cxnLst/>
              <a:rect l="l" t="t" r="r" b="b"/>
              <a:pathLst>
                <a:path w="17508" h="9591" extrusionOk="0">
                  <a:moveTo>
                    <a:pt x="16201" y="1"/>
                  </a:moveTo>
                  <a:cubicBezTo>
                    <a:pt x="16187" y="1"/>
                    <a:pt x="16173" y="4"/>
                    <a:pt x="16161" y="10"/>
                  </a:cubicBezTo>
                  <a:cubicBezTo>
                    <a:pt x="16115" y="33"/>
                    <a:pt x="16070" y="101"/>
                    <a:pt x="16115" y="147"/>
                  </a:cubicBezTo>
                  <a:lnTo>
                    <a:pt x="17302" y="2795"/>
                  </a:lnTo>
                  <a:cubicBezTo>
                    <a:pt x="17302" y="2817"/>
                    <a:pt x="17325" y="2840"/>
                    <a:pt x="17348" y="2840"/>
                  </a:cubicBezTo>
                  <a:cubicBezTo>
                    <a:pt x="17359" y="2852"/>
                    <a:pt x="17376" y="2857"/>
                    <a:pt x="17393" y="2857"/>
                  </a:cubicBezTo>
                  <a:cubicBezTo>
                    <a:pt x="17410" y="2857"/>
                    <a:pt x="17428" y="2852"/>
                    <a:pt x="17439" y="2840"/>
                  </a:cubicBezTo>
                  <a:cubicBezTo>
                    <a:pt x="17485" y="2817"/>
                    <a:pt x="17508" y="2772"/>
                    <a:pt x="17485" y="2703"/>
                  </a:cubicBezTo>
                  <a:lnTo>
                    <a:pt x="16298" y="56"/>
                  </a:lnTo>
                  <a:cubicBezTo>
                    <a:pt x="16281" y="22"/>
                    <a:pt x="16240" y="1"/>
                    <a:pt x="16201" y="1"/>
                  </a:cubicBezTo>
                  <a:close/>
                  <a:moveTo>
                    <a:pt x="11858" y="1503"/>
                  </a:moveTo>
                  <a:cubicBezTo>
                    <a:pt x="11838" y="1503"/>
                    <a:pt x="11818" y="1508"/>
                    <a:pt x="11801" y="1516"/>
                  </a:cubicBezTo>
                  <a:cubicBezTo>
                    <a:pt x="11756" y="1539"/>
                    <a:pt x="11733" y="1608"/>
                    <a:pt x="11778" y="1653"/>
                  </a:cubicBezTo>
                  <a:cubicBezTo>
                    <a:pt x="12281" y="2498"/>
                    <a:pt x="12691" y="3365"/>
                    <a:pt x="13011" y="4301"/>
                  </a:cubicBezTo>
                  <a:cubicBezTo>
                    <a:pt x="13011" y="4324"/>
                    <a:pt x="13034" y="4347"/>
                    <a:pt x="13057" y="4369"/>
                  </a:cubicBezTo>
                  <a:lnTo>
                    <a:pt x="13148" y="4369"/>
                  </a:lnTo>
                  <a:cubicBezTo>
                    <a:pt x="13194" y="4347"/>
                    <a:pt x="13216" y="4278"/>
                    <a:pt x="13194" y="4233"/>
                  </a:cubicBezTo>
                  <a:cubicBezTo>
                    <a:pt x="12897" y="3297"/>
                    <a:pt x="12463" y="2384"/>
                    <a:pt x="11961" y="1562"/>
                  </a:cubicBezTo>
                  <a:cubicBezTo>
                    <a:pt x="11932" y="1519"/>
                    <a:pt x="11894" y="1503"/>
                    <a:pt x="11858" y="1503"/>
                  </a:cubicBezTo>
                  <a:close/>
                  <a:moveTo>
                    <a:pt x="8052" y="3265"/>
                  </a:moveTo>
                  <a:cubicBezTo>
                    <a:pt x="8038" y="3265"/>
                    <a:pt x="8024" y="3268"/>
                    <a:pt x="8012" y="3274"/>
                  </a:cubicBezTo>
                  <a:cubicBezTo>
                    <a:pt x="7944" y="3297"/>
                    <a:pt x="7921" y="3365"/>
                    <a:pt x="7944" y="3411"/>
                  </a:cubicBezTo>
                  <a:lnTo>
                    <a:pt x="9199" y="5967"/>
                  </a:lnTo>
                  <a:cubicBezTo>
                    <a:pt x="9199" y="5990"/>
                    <a:pt x="9222" y="6013"/>
                    <a:pt x="9245" y="6036"/>
                  </a:cubicBezTo>
                  <a:cubicBezTo>
                    <a:pt x="9268" y="6036"/>
                    <a:pt x="9313" y="6036"/>
                    <a:pt x="9336" y="6013"/>
                  </a:cubicBezTo>
                  <a:cubicBezTo>
                    <a:pt x="9382" y="5990"/>
                    <a:pt x="9405" y="5944"/>
                    <a:pt x="9382" y="5876"/>
                  </a:cubicBezTo>
                  <a:lnTo>
                    <a:pt x="8149" y="3320"/>
                  </a:lnTo>
                  <a:cubicBezTo>
                    <a:pt x="8132" y="3286"/>
                    <a:pt x="8091" y="3265"/>
                    <a:pt x="8052" y="3265"/>
                  </a:cubicBezTo>
                  <a:close/>
                  <a:moveTo>
                    <a:pt x="4068" y="4888"/>
                  </a:moveTo>
                  <a:cubicBezTo>
                    <a:pt x="4058" y="4888"/>
                    <a:pt x="4049" y="4890"/>
                    <a:pt x="4041" y="4894"/>
                  </a:cubicBezTo>
                  <a:cubicBezTo>
                    <a:pt x="3972" y="4917"/>
                    <a:pt x="3949" y="4986"/>
                    <a:pt x="3972" y="5031"/>
                  </a:cubicBezTo>
                  <a:lnTo>
                    <a:pt x="4976" y="7885"/>
                  </a:lnTo>
                  <a:cubicBezTo>
                    <a:pt x="4999" y="7907"/>
                    <a:pt x="5022" y="7930"/>
                    <a:pt x="5045" y="7953"/>
                  </a:cubicBezTo>
                  <a:lnTo>
                    <a:pt x="5113" y="7953"/>
                  </a:lnTo>
                  <a:cubicBezTo>
                    <a:pt x="5182" y="7930"/>
                    <a:pt x="5205" y="7862"/>
                    <a:pt x="5182" y="7816"/>
                  </a:cubicBezTo>
                  <a:lnTo>
                    <a:pt x="4178" y="4963"/>
                  </a:lnTo>
                  <a:cubicBezTo>
                    <a:pt x="4159" y="4926"/>
                    <a:pt x="4110" y="4888"/>
                    <a:pt x="4068" y="4888"/>
                  </a:cubicBezTo>
                  <a:close/>
                  <a:moveTo>
                    <a:pt x="119" y="6392"/>
                  </a:moveTo>
                  <a:cubicBezTo>
                    <a:pt x="104" y="6392"/>
                    <a:pt x="87" y="6395"/>
                    <a:pt x="69" y="6401"/>
                  </a:cubicBezTo>
                  <a:cubicBezTo>
                    <a:pt x="23" y="6424"/>
                    <a:pt x="0" y="6469"/>
                    <a:pt x="23" y="6538"/>
                  </a:cubicBezTo>
                  <a:cubicBezTo>
                    <a:pt x="434" y="7565"/>
                    <a:pt x="936" y="8569"/>
                    <a:pt x="1507" y="9528"/>
                  </a:cubicBezTo>
                  <a:cubicBezTo>
                    <a:pt x="1507" y="9551"/>
                    <a:pt x="1530" y="9574"/>
                    <a:pt x="1553" y="9574"/>
                  </a:cubicBezTo>
                  <a:cubicBezTo>
                    <a:pt x="1564" y="9585"/>
                    <a:pt x="1581" y="9591"/>
                    <a:pt x="1598" y="9591"/>
                  </a:cubicBezTo>
                  <a:cubicBezTo>
                    <a:pt x="1615" y="9591"/>
                    <a:pt x="1632" y="9585"/>
                    <a:pt x="1644" y="9574"/>
                  </a:cubicBezTo>
                  <a:cubicBezTo>
                    <a:pt x="1690" y="9551"/>
                    <a:pt x="1712" y="9482"/>
                    <a:pt x="1690" y="9437"/>
                  </a:cubicBezTo>
                  <a:cubicBezTo>
                    <a:pt x="1119" y="8478"/>
                    <a:pt x="640" y="7474"/>
                    <a:pt x="206" y="6447"/>
                  </a:cubicBezTo>
                  <a:cubicBezTo>
                    <a:pt x="189" y="6413"/>
                    <a:pt x="160" y="6392"/>
                    <a:pt x="119" y="63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3"/>
            <p:cNvSpPr/>
            <p:nvPr/>
          </p:nvSpPr>
          <p:spPr>
            <a:xfrm flipH="1">
              <a:off x="2048099" y="1437806"/>
              <a:ext cx="245497" cy="156815"/>
            </a:xfrm>
            <a:custGeom>
              <a:avLst/>
              <a:gdLst/>
              <a:ahLst/>
              <a:cxnLst/>
              <a:rect l="l" t="t" r="r" b="b"/>
              <a:pathLst>
                <a:path w="12258" h="7830" extrusionOk="0">
                  <a:moveTo>
                    <a:pt x="11550" y="0"/>
                  </a:moveTo>
                  <a:cubicBezTo>
                    <a:pt x="7647" y="1712"/>
                    <a:pt x="3789" y="3561"/>
                    <a:pt x="0" y="5524"/>
                  </a:cubicBezTo>
                  <a:cubicBezTo>
                    <a:pt x="388" y="6300"/>
                    <a:pt x="799" y="7076"/>
                    <a:pt x="1255" y="7829"/>
                  </a:cubicBezTo>
                  <a:cubicBezTo>
                    <a:pt x="4930" y="6163"/>
                    <a:pt x="8605" y="4474"/>
                    <a:pt x="12257" y="2808"/>
                  </a:cubicBezTo>
                  <a:cubicBezTo>
                    <a:pt x="12098" y="1849"/>
                    <a:pt x="11846" y="890"/>
                    <a:pt x="115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3"/>
            <p:cNvSpPr/>
            <p:nvPr/>
          </p:nvSpPr>
          <p:spPr>
            <a:xfrm flipH="1">
              <a:off x="2011522" y="1314049"/>
              <a:ext cx="337383" cy="309865"/>
            </a:xfrm>
            <a:custGeom>
              <a:avLst/>
              <a:gdLst/>
              <a:ahLst/>
              <a:cxnLst/>
              <a:rect l="l" t="t" r="r" b="b"/>
              <a:pathLst>
                <a:path w="16846" h="15472" extrusionOk="0">
                  <a:moveTo>
                    <a:pt x="12200" y="1"/>
                  </a:moveTo>
                  <a:cubicBezTo>
                    <a:pt x="12159" y="1"/>
                    <a:pt x="12117" y="6"/>
                    <a:pt x="12075" y="17"/>
                  </a:cubicBezTo>
                  <a:cubicBezTo>
                    <a:pt x="11801" y="109"/>
                    <a:pt x="11641" y="428"/>
                    <a:pt x="11664" y="725"/>
                  </a:cubicBezTo>
                  <a:cubicBezTo>
                    <a:pt x="11687" y="999"/>
                    <a:pt x="11732" y="1296"/>
                    <a:pt x="11801" y="1478"/>
                  </a:cubicBezTo>
                  <a:cubicBezTo>
                    <a:pt x="12988" y="4423"/>
                    <a:pt x="14175" y="7390"/>
                    <a:pt x="15339" y="10334"/>
                  </a:cubicBezTo>
                  <a:cubicBezTo>
                    <a:pt x="15453" y="10608"/>
                    <a:pt x="15590" y="10928"/>
                    <a:pt x="15841" y="11110"/>
                  </a:cubicBezTo>
                  <a:cubicBezTo>
                    <a:pt x="15952" y="11199"/>
                    <a:pt x="16106" y="11250"/>
                    <a:pt x="16257" y="11250"/>
                  </a:cubicBezTo>
                  <a:cubicBezTo>
                    <a:pt x="16415" y="11250"/>
                    <a:pt x="16569" y="11194"/>
                    <a:pt x="16663" y="11065"/>
                  </a:cubicBezTo>
                  <a:cubicBezTo>
                    <a:pt x="16845" y="10859"/>
                    <a:pt x="16754" y="10540"/>
                    <a:pt x="16663" y="10266"/>
                  </a:cubicBezTo>
                  <a:cubicBezTo>
                    <a:pt x="15613" y="7070"/>
                    <a:pt x="14403" y="3920"/>
                    <a:pt x="13056" y="816"/>
                  </a:cubicBezTo>
                  <a:cubicBezTo>
                    <a:pt x="12892" y="446"/>
                    <a:pt x="12578" y="1"/>
                    <a:pt x="12200" y="1"/>
                  </a:cubicBezTo>
                  <a:close/>
                  <a:moveTo>
                    <a:pt x="636" y="5970"/>
                  </a:moveTo>
                  <a:cubicBezTo>
                    <a:pt x="615" y="5970"/>
                    <a:pt x="593" y="5971"/>
                    <a:pt x="571" y="5975"/>
                  </a:cubicBezTo>
                  <a:cubicBezTo>
                    <a:pt x="251" y="6020"/>
                    <a:pt x="46" y="6340"/>
                    <a:pt x="23" y="6637"/>
                  </a:cubicBezTo>
                  <a:cubicBezTo>
                    <a:pt x="0" y="6956"/>
                    <a:pt x="137" y="7253"/>
                    <a:pt x="251" y="7550"/>
                  </a:cubicBezTo>
                  <a:cubicBezTo>
                    <a:pt x="662" y="8486"/>
                    <a:pt x="1050" y="9421"/>
                    <a:pt x="1461" y="10380"/>
                  </a:cubicBezTo>
                  <a:cubicBezTo>
                    <a:pt x="1803" y="11179"/>
                    <a:pt x="2146" y="12001"/>
                    <a:pt x="2488" y="12799"/>
                  </a:cubicBezTo>
                  <a:cubicBezTo>
                    <a:pt x="2808" y="13598"/>
                    <a:pt x="3150" y="14397"/>
                    <a:pt x="3675" y="15082"/>
                  </a:cubicBezTo>
                  <a:cubicBezTo>
                    <a:pt x="3812" y="15265"/>
                    <a:pt x="3995" y="15447"/>
                    <a:pt x="4223" y="15470"/>
                  </a:cubicBezTo>
                  <a:cubicBezTo>
                    <a:pt x="4235" y="15471"/>
                    <a:pt x="4246" y="15471"/>
                    <a:pt x="4258" y="15471"/>
                  </a:cubicBezTo>
                  <a:cubicBezTo>
                    <a:pt x="4562" y="15471"/>
                    <a:pt x="4817" y="15185"/>
                    <a:pt x="4839" y="14877"/>
                  </a:cubicBezTo>
                  <a:cubicBezTo>
                    <a:pt x="4885" y="14557"/>
                    <a:pt x="4748" y="14237"/>
                    <a:pt x="4634" y="13941"/>
                  </a:cubicBezTo>
                  <a:cubicBezTo>
                    <a:pt x="3675" y="11727"/>
                    <a:pt x="2716" y="9490"/>
                    <a:pt x="1735" y="7276"/>
                  </a:cubicBezTo>
                  <a:cubicBezTo>
                    <a:pt x="1621" y="7025"/>
                    <a:pt x="1461" y="6751"/>
                    <a:pt x="1301" y="6477"/>
                  </a:cubicBezTo>
                  <a:cubicBezTo>
                    <a:pt x="1153" y="6223"/>
                    <a:pt x="908" y="5970"/>
                    <a:pt x="636" y="59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7" name="Google Shape;957;p43"/>
          <p:cNvGrpSpPr/>
          <p:nvPr/>
        </p:nvGrpSpPr>
        <p:grpSpPr>
          <a:xfrm>
            <a:off x="2969215" y="4439399"/>
            <a:ext cx="150927" cy="143533"/>
            <a:chOff x="3716290" y="4256524"/>
            <a:chExt cx="150927" cy="143533"/>
          </a:xfrm>
        </p:grpSpPr>
        <p:sp>
          <p:nvSpPr>
            <p:cNvPr id="958" name="Google Shape;958;p43"/>
            <p:cNvSpPr/>
            <p:nvPr/>
          </p:nvSpPr>
          <p:spPr>
            <a:xfrm>
              <a:off x="3723063" y="4256524"/>
              <a:ext cx="144154" cy="125102"/>
            </a:xfrm>
            <a:custGeom>
              <a:avLst/>
              <a:gdLst/>
              <a:ahLst/>
              <a:cxnLst/>
              <a:rect l="l" t="t" r="r" b="b"/>
              <a:pathLst>
                <a:path w="5342" h="4636" extrusionOk="0">
                  <a:moveTo>
                    <a:pt x="2617" y="1"/>
                  </a:moveTo>
                  <a:cubicBezTo>
                    <a:pt x="1907" y="1"/>
                    <a:pt x="1193" y="283"/>
                    <a:pt x="731" y="824"/>
                  </a:cubicBezTo>
                  <a:cubicBezTo>
                    <a:pt x="412" y="1189"/>
                    <a:pt x="1" y="2011"/>
                    <a:pt x="138" y="2810"/>
                  </a:cubicBezTo>
                  <a:cubicBezTo>
                    <a:pt x="252" y="3403"/>
                    <a:pt x="663" y="3905"/>
                    <a:pt x="1188" y="4202"/>
                  </a:cubicBezTo>
                  <a:cubicBezTo>
                    <a:pt x="1713" y="4499"/>
                    <a:pt x="2306" y="4613"/>
                    <a:pt x="2900" y="4636"/>
                  </a:cubicBezTo>
                  <a:cubicBezTo>
                    <a:pt x="3242" y="4636"/>
                    <a:pt x="3584" y="4613"/>
                    <a:pt x="3881" y="4476"/>
                  </a:cubicBezTo>
                  <a:cubicBezTo>
                    <a:pt x="4201" y="4339"/>
                    <a:pt x="4475" y="4065"/>
                    <a:pt x="4680" y="3768"/>
                  </a:cubicBezTo>
                  <a:cubicBezTo>
                    <a:pt x="5342" y="2741"/>
                    <a:pt x="5068" y="1212"/>
                    <a:pt x="4064" y="459"/>
                  </a:cubicBezTo>
                  <a:cubicBezTo>
                    <a:pt x="3650" y="151"/>
                    <a:pt x="3135" y="1"/>
                    <a:pt x="2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3"/>
            <p:cNvSpPr/>
            <p:nvPr/>
          </p:nvSpPr>
          <p:spPr>
            <a:xfrm>
              <a:off x="3752018" y="4279812"/>
              <a:ext cx="83195" cy="76610"/>
            </a:xfrm>
            <a:custGeom>
              <a:avLst/>
              <a:gdLst/>
              <a:ahLst/>
              <a:cxnLst/>
              <a:rect l="l" t="t" r="r" b="b"/>
              <a:pathLst>
                <a:path w="3083" h="2839" extrusionOk="0">
                  <a:moveTo>
                    <a:pt x="1286" y="1"/>
                  </a:moveTo>
                  <a:cubicBezTo>
                    <a:pt x="1219" y="1"/>
                    <a:pt x="1134" y="45"/>
                    <a:pt x="1096" y="121"/>
                  </a:cubicBezTo>
                  <a:cubicBezTo>
                    <a:pt x="1051" y="189"/>
                    <a:pt x="1028" y="280"/>
                    <a:pt x="1028" y="372"/>
                  </a:cubicBezTo>
                  <a:cubicBezTo>
                    <a:pt x="1005" y="668"/>
                    <a:pt x="1028" y="965"/>
                    <a:pt x="1073" y="1239"/>
                  </a:cubicBezTo>
                  <a:cubicBezTo>
                    <a:pt x="1073" y="1262"/>
                    <a:pt x="1073" y="1307"/>
                    <a:pt x="1073" y="1353"/>
                  </a:cubicBezTo>
                  <a:cubicBezTo>
                    <a:pt x="1005" y="1376"/>
                    <a:pt x="914" y="1376"/>
                    <a:pt x="822" y="1399"/>
                  </a:cubicBezTo>
                  <a:cubicBezTo>
                    <a:pt x="754" y="1422"/>
                    <a:pt x="503" y="1513"/>
                    <a:pt x="229" y="1604"/>
                  </a:cubicBezTo>
                  <a:cubicBezTo>
                    <a:pt x="138" y="1627"/>
                    <a:pt x="1" y="1741"/>
                    <a:pt x="69" y="1832"/>
                  </a:cubicBezTo>
                  <a:cubicBezTo>
                    <a:pt x="92" y="1878"/>
                    <a:pt x="160" y="1878"/>
                    <a:pt x="229" y="1878"/>
                  </a:cubicBezTo>
                  <a:cubicBezTo>
                    <a:pt x="548" y="1878"/>
                    <a:pt x="868" y="1855"/>
                    <a:pt x="1188" y="1810"/>
                  </a:cubicBezTo>
                  <a:cubicBezTo>
                    <a:pt x="1279" y="2084"/>
                    <a:pt x="1416" y="2403"/>
                    <a:pt x="1576" y="2700"/>
                  </a:cubicBezTo>
                  <a:cubicBezTo>
                    <a:pt x="1621" y="2745"/>
                    <a:pt x="1644" y="2814"/>
                    <a:pt x="1713" y="2837"/>
                  </a:cubicBezTo>
                  <a:cubicBezTo>
                    <a:pt x="1720" y="2838"/>
                    <a:pt x="1728" y="2839"/>
                    <a:pt x="1735" y="2839"/>
                  </a:cubicBezTo>
                  <a:cubicBezTo>
                    <a:pt x="1857" y="2839"/>
                    <a:pt x="1918" y="2669"/>
                    <a:pt x="1918" y="2540"/>
                  </a:cubicBezTo>
                  <a:cubicBezTo>
                    <a:pt x="1941" y="2243"/>
                    <a:pt x="1918" y="1969"/>
                    <a:pt x="1872" y="1673"/>
                  </a:cubicBezTo>
                  <a:cubicBezTo>
                    <a:pt x="2283" y="1581"/>
                    <a:pt x="2694" y="1467"/>
                    <a:pt x="3082" y="1307"/>
                  </a:cubicBezTo>
                  <a:cubicBezTo>
                    <a:pt x="3036" y="1170"/>
                    <a:pt x="2854" y="1148"/>
                    <a:pt x="2694" y="1148"/>
                  </a:cubicBezTo>
                  <a:cubicBezTo>
                    <a:pt x="2397" y="1148"/>
                    <a:pt x="2101" y="1170"/>
                    <a:pt x="1781" y="1216"/>
                  </a:cubicBezTo>
                  <a:cubicBezTo>
                    <a:pt x="1690" y="805"/>
                    <a:pt x="1530" y="394"/>
                    <a:pt x="1324" y="6"/>
                  </a:cubicBezTo>
                  <a:cubicBezTo>
                    <a:pt x="1313" y="2"/>
                    <a:pt x="1300" y="1"/>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3"/>
            <p:cNvSpPr/>
            <p:nvPr/>
          </p:nvSpPr>
          <p:spPr>
            <a:xfrm>
              <a:off x="3716290" y="4291065"/>
              <a:ext cx="138001" cy="108992"/>
            </a:xfrm>
            <a:custGeom>
              <a:avLst/>
              <a:gdLst/>
              <a:ahLst/>
              <a:cxnLst/>
              <a:rect l="l" t="t" r="r" b="b"/>
              <a:pathLst>
                <a:path w="5114" h="4039" extrusionOk="0">
                  <a:moveTo>
                    <a:pt x="686" y="0"/>
                  </a:moveTo>
                  <a:lnTo>
                    <a:pt x="686" y="0"/>
                  </a:lnTo>
                  <a:cubicBezTo>
                    <a:pt x="1" y="959"/>
                    <a:pt x="115" y="2397"/>
                    <a:pt x="914" y="3241"/>
                  </a:cubicBezTo>
                  <a:cubicBezTo>
                    <a:pt x="1396" y="3764"/>
                    <a:pt x="2101" y="4039"/>
                    <a:pt x="2806" y="4039"/>
                  </a:cubicBezTo>
                  <a:cubicBezTo>
                    <a:pt x="3270" y="4039"/>
                    <a:pt x="3733" y="3920"/>
                    <a:pt x="4132" y="3675"/>
                  </a:cubicBezTo>
                  <a:cubicBezTo>
                    <a:pt x="4360" y="3538"/>
                    <a:pt x="4566" y="3356"/>
                    <a:pt x="4726" y="3150"/>
                  </a:cubicBezTo>
                  <a:cubicBezTo>
                    <a:pt x="4931" y="2876"/>
                    <a:pt x="5022" y="2580"/>
                    <a:pt x="5091" y="2260"/>
                  </a:cubicBezTo>
                  <a:cubicBezTo>
                    <a:pt x="5091" y="2214"/>
                    <a:pt x="5114" y="2169"/>
                    <a:pt x="5114" y="2123"/>
                  </a:cubicBezTo>
                  <a:lnTo>
                    <a:pt x="5114" y="2123"/>
                  </a:lnTo>
                  <a:cubicBezTo>
                    <a:pt x="5068" y="2237"/>
                    <a:pt x="4999" y="2374"/>
                    <a:pt x="4931" y="2488"/>
                  </a:cubicBezTo>
                  <a:cubicBezTo>
                    <a:pt x="4726" y="2785"/>
                    <a:pt x="4475" y="3059"/>
                    <a:pt x="4132" y="3196"/>
                  </a:cubicBezTo>
                  <a:cubicBezTo>
                    <a:pt x="3835" y="3333"/>
                    <a:pt x="3493" y="3356"/>
                    <a:pt x="3151" y="3356"/>
                  </a:cubicBezTo>
                  <a:cubicBezTo>
                    <a:pt x="2557" y="3333"/>
                    <a:pt x="1964" y="3219"/>
                    <a:pt x="1439" y="2922"/>
                  </a:cubicBezTo>
                  <a:cubicBezTo>
                    <a:pt x="914" y="2625"/>
                    <a:pt x="503" y="2123"/>
                    <a:pt x="389" y="1530"/>
                  </a:cubicBezTo>
                  <a:cubicBezTo>
                    <a:pt x="297" y="982"/>
                    <a:pt x="457" y="411"/>
                    <a:pt x="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1" name="Google Shape;961;p43"/>
          <p:cNvGrpSpPr/>
          <p:nvPr/>
        </p:nvGrpSpPr>
        <p:grpSpPr>
          <a:xfrm rot="-1130991" flipH="1">
            <a:off x="4134722" y="4303983"/>
            <a:ext cx="874559" cy="1481121"/>
            <a:chOff x="-117729" y="1733810"/>
            <a:chExt cx="874530" cy="1481072"/>
          </a:xfrm>
        </p:grpSpPr>
        <p:sp>
          <p:nvSpPr>
            <p:cNvPr id="962" name="Google Shape;962;p43"/>
            <p:cNvSpPr/>
            <p:nvPr/>
          </p:nvSpPr>
          <p:spPr>
            <a:xfrm>
              <a:off x="21973" y="1733810"/>
              <a:ext cx="518652" cy="505591"/>
            </a:xfrm>
            <a:custGeom>
              <a:avLst/>
              <a:gdLst/>
              <a:ahLst/>
              <a:cxnLst/>
              <a:rect l="l" t="t" r="r" b="b"/>
              <a:pathLst>
                <a:path w="19220" h="18736" extrusionOk="0">
                  <a:moveTo>
                    <a:pt x="9145" y="0"/>
                  </a:moveTo>
                  <a:cubicBezTo>
                    <a:pt x="9095" y="0"/>
                    <a:pt x="9044" y="1"/>
                    <a:pt x="8994" y="2"/>
                  </a:cubicBezTo>
                  <a:cubicBezTo>
                    <a:pt x="7190" y="48"/>
                    <a:pt x="5410" y="824"/>
                    <a:pt x="4132" y="2079"/>
                  </a:cubicBezTo>
                  <a:cubicBezTo>
                    <a:pt x="3675" y="2536"/>
                    <a:pt x="3264" y="3084"/>
                    <a:pt x="3127" y="3723"/>
                  </a:cubicBezTo>
                  <a:cubicBezTo>
                    <a:pt x="2945" y="4476"/>
                    <a:pt x="3173" y="5275"/>
                    <a:pt x="3493" y="6005"/>
                  </a:cubicBezTo>
                  <a:cubicBezTo>
                    <a:pt x="4155" y="7466"/>
                    <a:pt x="5182" y="8744"/>
                    <a:pt x="5866" y="10182"/>
                  </a:cubicBezTo>
                  <a:cubicBezTo>
                    <a:pt x="4908" y="9406"/>
                    <a:pt x="3926" y="8630"/>
                    <a:pt x="2945" y="7854"/>
                  </a:cubicBezTo>
                  <a:cubicBezTo>
                    <a:pt x="2717" y="7671"/>
                    <a:pt x="2466" y="7489"/>
                    <a:pt x="2192" y="7420"/>
                  </a:cubicBezTo>
                  <a:cubicBezTo>
                    <a:pt x="2152" y="7416"/>
                    <a:pt x="2112" y="7413"/>
                    <a:pt x="2072" y="7413"/>
                  </a:cubicBezTo>
                  <a:cubicBezTo>
                    <a:pt x="1725" y="7413"/>
                    <a:pt x="1390" y="7586"/>
                    <a:pt x="1164" y="7831"/>
                  </a:cubicBezTo>
                  <a:cubicBezTo>
                    <a:pt x="913" y="8105"/>
                    <a:pt x="776" y="8470"/>
                    <a:pt x="662" y="8835"/>
                  </a:cubicBezTo>
                  <a:cubicBezTo>
                    <a:pt x="0" y="11323"/>
                    <a:pt x="1210" y="14062"/>
                    <a:pt x="3150" y="15752"/>
                  </a:cubicBezTo>
                  <a:cubicBezTo>
                    <a:pt x="5090" y="17441"/>
                    <a:pt x="7647" y="18239"/>
                    <a:pt x="10180" y="18673"/>
                  </a:cubicBezTo>
                  <a:cubicBezTo>
                    <a:pt x="10426" y="18715"/>
                    <a:pt x="10675" y="18735"/>
                    <a:pt x="10925" y="18735"/>
                  </a:cubicBezTo>
                  <a:cubicBezTo>
                    <a:pt x="12446" y="18735"/>
                    <a:pt x="14020" y="17997"/>
                    <a:pt x="15156" y="16938"/>
                  </a:cubicBezTo>
                  <a:cubicBezTo>
                    <a:pt x="16320" y="15866"/>
                    <a:pt x="16868" y="14291"/>
                    <a:pt x="17507" y="12853"/>
                  </a:cubicBezTo>
                  <a:cubicBezTo>
                    <a:pt x="18101" y="11483"/>
                    <a:pt x="18831" y="10159"/>
                    <a:pt x="19014" y="8676"/>
                  </a:cubicBezTo>
                  <a:cubicBezTo>
                    <a:pt x="19219" y="6987"/>
                    <a:pt x="18671" y="5275"/>
                    <a:pt x="18078" y="3677"/>
                  </a:cubicBezTo>
                  <a:cubicBezTo>
                    <a:pt x="17850" y="3015"/>
                    <a:pt x="17599" y="2376"/>
                    <a:pt x="17142" y="1874"/>
                  </a:cubicBezTo>
                  <a:cubicBezTo>
                    <a:pt x="16771" y="1485"/>
                    <a:pt x="16249" y="1205"/>
                    <a:pt x="15735" y="1205"/>
                  </a:cubicBezTo>
                  <a:cubicBezTo>
                    <a:pt x="15586" y="1205"/>
                    <a:pt x="15437" y="1229"/>
                    <a:pt x="15293" y="1280"/>
                  </a:cubicBezTo>
                  <a:cubicBezTo>
                    <a:pt x="14700" y="1509"/>
                    <a:pt x="14335" y="2102"/>
                    <a:pt x="14084" y="2695"/>
                  </a:cubicBezTo>
                  <a:cubicBezTo>
                    <a:pt x="13513" y="3997"/>
                    <a:pt x="13285" y="5412"/>
                    <a:pt x="13079" y="6804"/>
                  </a:cubicBezTo>
                  <a:cubicBezTo>
                    <a:pt x="13148" y="5571"/>
                    <a:pt x="13034" y="4339"/>
                    <a:pt x="12760" y="3129"/>
                  </a:cubicBezTo>
                  <a:cubicBezTo>
                    <a:pt x="12577" y="2262"/>
                    <a:pt x="12280" y="1372"/>
                    <a:pt x="11618" y="778"/>
                  </a:cubicBezTo>
                  <a:cubicBezTo>
                    <a:pt x="10949" y="195"/>
                    <a:pt x="10034"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3"/>
            <p:cNvSpPr/>
            <p:nvPr/>
          </p:nvSpPr>
          <p:spPr>
            <a:xfrm>
              <a:off x="182722" y="1995375"/>
              <a:ext cx="268582" cy="236173"/>
            </a:xfrm>
            <a:custGeom>
              <a:avLst/>
              <a:gdLst/>
              <a:ahLst/>
              <a:cxnLst/>
              <a:rect l="l" t="t" r="r" b="b"/>
              <a:pathLst>
                <a:path w="9953" h="8752" extrusionOk="0">
                  <a:moveTo>
                    <a:pt x="6563" y="1"/>
                  </a:moveTo>
                  <a:cubicBezTo>
                    <a:pt x="6452" y="1"/>
                    <a:pt x="6342" y="4"/>
                    <a:pt x="6232" y="10"/>
                  </a:cubicBezTo>
                  <a:cubicBezTo>
                    <a:pt x="4406" y="78"/>
                    <a:pt x="2626" y="740"/>
                    <a:pt x="1211" y="1882"/>
                  </a:cubicBezTo>
                  <a:cubicBezTo>
                    <a:pt x="754" y="2270"/>
                    <a:pt x="298" y="2726"/>
                    <a:pt x="138" y="3297"/>
                  </a:cubicBezTo>
                  <a:cubicBezTo>
                    <a:pt x="1" y="3776"/>
                    <a:pt x="92" y="4278"/>
                    <a:pt x="229" y="4758"/>
                  </a:cubicBezTo>
                  <a:cubicBezTo>
                    <a:pt x="822" y="6835"/>
                    <a:pt x="2671" y="8569"/>
                    <a:pt x="4817" y="8752"/>
                  </a:cubicBezTo>
                  <a:cubicBezTo>
                    <a:pt x="5661" y="8250"/>
                    <a:pt x="6780" y="8318"/>
                    <a:pt x="7670" y="7930"/>
                  </a:cubicBezTo>
                  <a:cubicBezTo>
                    <a:pt x="8515" y="7588"/>
                    <a:pt x="9131" y="6880"/>
                    <a:pt x="9496" y="6059"/>
                  </a:cubicBezTo>
                  <a:cubicBezTo>
                    <a:pt x="9838" y="5237"/>
                    <a:pt x="9953" y="4324"/>
                    <a:pt x="9884" y="3434"/>
                  </a:cubicBezTo>
                  <a:cubicBezTo>
                    <a:pt x="9816" y="2361"/>
                    <a:pt x="9519" y="1242"/>
                    <a:pt x="8674" y="603"/>
                  </a:cubicBezTo>
                  <a:cubicBezTo>
                    <a:pt x="8078" y="146"/>
                    <a:pt x="7310" y="1"/>
                    <a:pt x="6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3"/>
            <p:cNvSpPr/>
            <p:nvPr/>
          </p:nvSpPr>
          <p:spPr>
            <a:xfrm>
              <a:off x="-117729" y="2086450"/>
              <a:ext cx="874530" cy="1128432"/>
            </a:xfrm>
            <a:custGeom>
              <a:avLst/>
              <a:gdLst/>
              <a:ahLst/>
              <a:cxnLst/>
              <a:rect l="l" t="t" r="r" b="b"/>
              <a:pathLst>
                <a:path w="32408" h="41817" extrusionOk="0">
                  <a:moveTo>
                    <a:pt x="30309" y="1"/>
                  </a:moveTo>
                  <a:cubicBezTo>
                    <a:pt x="29836" y="1"/>
                    <a:pt x="29342" y="124"/>
                    <a:pt x="28916" y="310"/>
                  </a:cubicBezTo>
                  <a:cubicBezTo>
                    <a:pt x="27090" y="1109"/>
                    <a:pt x="25720" y="2661"/>
                    <a:pt x="24556" y="4281"/>
                  </a:cubicBezTo>
                  <a:cubicBezTo>
                    <a:pt x="22662" y="6906"/>
                    <a:pt x="21132" y="9828"/>
                    <a:pt x="20037" y="12909"/>
                  </a:cubicBezTo>
                  <a:cubicBezTo>
                    <a:pt x="20196" y="11700"/>
                    <a:pt x="20219" y="10513"/>
                    <a:pt x="20082" y="9326"/>
                  </a:cubicBezTo>
                  <a:cubicBezTo>
                    <a:pt x="19991" y="8413"/>
                    <a:pt x="19786" y="7500"/>
                    <a:pt x="19786" y="6587"/>
                  </a:cubicBezTo>
                  <a:cubicBezTo>
                    <a:pt x="19808" y="5674"/>
                    <a:pt x="20082" y="4715"/>
                    <a:pt x="20744" y="4099"/>
                  </a:cubicBezTo>
                  <a:cubicBezTo>
                    <a:pt x="21109" y="3779"/>
                    <a:pt x="21543" y="3574"/>
                    <a:pt x="21931" y="3277"/>
                  </a:cubicBezTo>
                  <a:cubicBezTo>
                    <a:pt x="22296" y="2980"/>
                    <a:pt x="22616" y="2524"/>
                    <a:pt x="22547" y="2044"/>
                  </a:cubicBezTo>
                  <a:cubicBezTo>
                    <a:pt x="22468" y="1992"/>
                    <a:pt x="22387" y="1969"/>
                    <a:pt x="22306" y="1969"/>
                  </a:cubicBezTo>
                  <a:cubicBezTo>
                    <a:pt x="21776" y="1969"/>
                    <a:pt x="21200" y="2926"/>
                    <a:pt x="20693" y="2926"/>
                  </a:cubicBezTo>
                  <a:cubicBezTo>
                    <a:pt x="20601" y="2926"/>
                    <a:pt x="20511" y="2895"/>
                    <a:pt x="20425" y="2820"/>
                  </a:cubicBezTo>
                  <a:cubicBezTo>
                    <a:pt x="20356" y="2752"/>
                    <a:pt x="20288" y="2661"/>
                    <a:pt x="20219" y="2569"/>
                  </a:cubicBezTo>
                  <a:cubicBezTo>
                    <a:pt x="20134" y="2490"/>
                    <a:pt x="20035" y="2455"/>
                    <a:pt x="19933" y="2455"/>
                  </a:cubicBezTo>
                  <a:cubicBezTo>
                    <a:pt x="19624" y="2455"/>
                    <a:pt x="19278" y="2763"/>
                    <a:pt x="19124" y="3072"/>
                  </a:cubicBezTo>
                  <a:cubicBezTo>
                    <a:pt x="18918" y="3482"/>
                    <a:pt x="18758" y="4030"/>
                    <a:pt x="18325" y="4190"/>
                  </a:cubicBezTo>
                  <a:cubicBezTo>
                    <a:pt x="18233" y="4223"/>
                    <a:pt x="18137" y="4236"/>
                    <a:pt x="18038" y="4236"/>
                  </a:cubicBezTo>
                  <a:cubicBezTo>
                    <a:pt x="17577" y="4236"/>
                    <a:pt x="17054" y="3945"/>
                    <a:pt x="16652" y="3945"/>
                  </a:cubicBezTo>
                  <a:cubicBezTo>
                    <a:pt x="16473" y="3945"/>
                    <a:pt x="16318" y="4002"/>
                    <a:pt x="16202" y="4167"/>
                  </a:cubicBezTo>
                  <a:cubicBezTo>
                    <a:pt x="16065" y="4350"/>
                    <a:pt x="16065" y="4578"/>
                    <a:pt x="15997" y="4783"/>
                  </a:cubicBezTo>
                  <a:cubicBezTo>
                    <a:pt x="15791" y="5423"/>
                    <a:pt x="15015" y="5605"/>
                    <a:pt x="14353" y="5719"/>
                  </a:cubicBezTo>
                  <a:cubicBezTo>
                    <a:pt x="14473" y="6130"/>
                    <a:pt x="14901" y="6336"/>
                    <a:pt x="15339" y="6336"/>
                  </a:cubicBezTo>
                  <a:cubicBezTo>
                    <a:pt x="15484" y="6336"/>
                    <a:pt x="15631" y="6313"/>
                    <a:pt x="15768" y="6267"/>
                  </a:cubicBezTo>
                  <a:cubicBezTo>
                    <a:pt x="16293" y="6107"/>
                    <a:pt x="16727" y="5696"/>
                    <a:pt x="17229" y="5423"/>
                  </a:cubicBezTo>
                  <a:cubicBezTo>
                    <a:pt x="17506" y="5271"/>
                    <a:pt x="17832" y="5169"/>
                    <a:pt x="18138" y="5169"/>
                  </a:cubicBezTo>
                  <a:cubicBezTo>
                    <a:pt x="18386" y="5169"/>
                    <a:pt x="18620" y="5236"/>
                    <a:pt x="18804" y="5400"/>
                  </a:cubicBezTo>
                  <a:cubicBezTo>
                    <a:pt x="19101" y="5674"/>
                    <a:pt x="19192" y="6062"/>
                    <a:pt x="19238" y="6450"/>
                  </a:cubicBezTo>
                  <a:cubicBezTo>
                    <a:pt x="19991" y="11311"/>
                    <a:pt x="19146" y="16356"/>
                    <a:pt x="17298" y="20898"/>
                  </a:cubicBezTo>
                  <a:cubicBezTo>
                    <a:pt x="16750" y="22290"/>
                    <a:pt x="16088" y="23614"/>
                    <a:pt x="15380" y="24915"/>
                  </a:cubicBezTo>
                  <a:cubicBezTo>
                    <a:pt x="16430" y="21925"/>
                    <a:pt x="16955" y="18753"/>
                    <a:pt x="16932" y="15603"/>
                  </a:cubicBezTo>
                  <a:cubicBezTo>
                    <a:pt x="16932" y="13480"/>
                    <a:pt x="16613" y="11220"/>
                    <a:pt x="15152" y="9668"/>
                  </a:cubicBezTo>
                  <a:cubicBezTo>
                    <a:pt x="14855" y="9349"/>
                    <a:pt x="14490" y="9052"/>
                    <a:pt x="14056" y="8960"/>
                  </a:cubicBezTo>
                  <a:cubicBezTo>
                    <a:pt x="13940" y="8931"/>
                    <a:pt x="13823" y="8918"/>
                    <a:pt x="13707" y="8918"/>
                  </a:cubicBezTo>
                  <a:cubicBezTo>
                    <a:pt x="12825" y="8918"/>
                    <a:pt x="12001" y="9716"/>
                    <a:pt x="11820" y="10604"/>
                  </a:cubicBezTo>
                  <a:cubicBezTo>
                    <a:pt x="11614" y="11608"/>
                    <a:pt x="12025" y="12658"/>
                    <a:pt x="12596" y="13526"/>
                  </a:cubicBezTo>
                  <a:cubicBezTo>
                    <a:pt x="13166" y="14393"/>
                    <a:pt x="13897" y="15146"/>
                    <a:pt x="14422" y="16013"/>
                  </a:cubicBezTo>
                  <a:cubicBezTo>
                    <a:pt x="15449" y="17725"/>
                    <a:pt x="15677" y="19802"/>
                    <a:pt x="15449" y="21765"/>
                  </a:cubicBezTo>
                  <a:cubicBezTo>
                    <a:pt x="15221" y="23637"/>
                    <a:pt x="14627" y="25417"/>
                    <a:pt x="14034" y="27198"/>
                  </a:cubicBezTo>
                  <a:cubicBezTo>
                    <a:pt x="12664" y="29343"/>
                    <a:pt x="11089" y="31398"/>
                    <a:pt x="9446" y="33338"/>
                  </a:cubicBezTo>
                  <a:cubicBezTo>
                    <a:pt x="8829" y="34068"/>
                    <a:pt x="8190" y="34776"/>
                    <a:pt x="7551" y="35461"/>
                  </a:cubicBezTo>
                  <a:cubicBezTo>
                    <a:pt x="8213" y="34091"/>
                    <a:pt x="8601" y="32607"/>
                    <a:pt x="8966" y="31147"/>
                  </a:cubicBezTo>
                  <a:cubicBezTo>
                    <a:pt x="9811" y="27746"/>
                    <a:pt x="10678" y="24322"/>
                    <a:pt x="10838" y="20807"/>
                  </a:cubicBezTo>
                  <a:cubicBezTo>
                    <a:pt x="10907" y="19437"/>
                    <a:pt x="10838" y="17954"/>
                    <a:pt x="9994" y="16881"/>
                  </a:cubicBezTo>
                  <a:cubicBezTo>
                    <a:pt x="9879" y="16744"/>
                    <a:pt x="9742" y="16607"/>
                    <a:pt x="9583" y="16561"/>
                  </a:cubicBezTo>
                  <a:cubicBezTo>
                    <a:pt x="9538" y="16550"/>
                    <a:pt x="9494" y="16545"/>
                    <a:pt x="9450" y="16545"/>
                  </a:cubicBezTo>
                  <a:cubicBezTo>
                    <a:pt x="9228" y="16545"/>
                    <a:pt x="9024" y="16679"/>
                    <a:pt x="8852" y="16812"/>
                  </a:cubicBezTo>
                  <a:cubicBezTo>
                    <a:pt x="8031" y="17520"/>
                    <a:pt x="7483" y="18501"/>
                    <a:pt x="7118" y="19506"/>
                  </a:cubicBezTo>
                  <a:cubicBezTo>
                    <a:pt x="6113" y="22176"/>
                    <a:pt x="6159" y="25098"/>
                    <a:pt x="6433" y="27928"/>
                  </a:cubicBezTo>
                  <a:cubicBezTo>
                    <a:pt x="6684" y="30667"/>
                    <a:pt x="7095" y="33384"/>
                    <a:pt x="6912" y="36100"/>
                  </a:cubicBezTo>
                  <a:cubicBezTo>
                    <a:pt x="4972" y="38086"/>
                    <a:pt x="2804" y="39866"/>
                    <a:pt x="338" y="41144"/>
                  </a:cubicBezTo>
                  <a:cubicBezTo>
                    <a:pt x="315" y="41138"/>
                    <a:pt x="293" y="41135"/>
                    <a:pt x="273" y="41135"/>
                  </a:cubicBezTo>
                  <a:cubicBezTo>
                    <a:pt x="1" y="41135"/>
                    <a:pt x="41" y="41677"/>
                    <a:pt x="338" y="41783"/>
                  </a:cubicBezTo>
                  <a:cubicBezTo>
                    <a:pt x="402" y="41806"/>
                    <a:pt x="467" y="41816"/>
                    <a:pt x="532" y="41816"/>
                  </a:cubicBezTo>
                  <a:cubicBezTo>
                    <a:pt x="792" y="41816"/>
                    <a:pt x="1055" y="41655"/>
                    <a:pt x="1274" y="41509"/>
                  </a:cubicBezTo>
                  <a:cubicBezTo>
                    <a:pt x="3488" y="40026"/>
                    <a:pt x="5543" y="38337"/>
                    <a:pt x="7460" y="36465"/>
                  </a:cubicBezTo>
                  <a:cubicBezTo>
                    <a:pt x="7648" y="36470"/>
                    <a:pt x="7836" y="36472"/>
                    <a:pt x="8024" y="36472"/>
                  </a:cubicBezTo>
                  <a:cubicBezTo>
                    <a:pt x="12339" y="36472"/>
                    <a:pt x="16707" y="35223"/>
                    <a:pt x="20425" y="32927"/>
                  </a:cubicBezTo>
                  <a:cubicBezTo>
                    <a:pt x="21771" y="32082"/>
                    <a:pt x="23141" y="31010"/>
                    <a:pt x="23552" y="29480"/>
                  </a:cubicBezTo>
                  <a:cubicBezTo>
                    <a:pt x="23643" y="29184"/>
                    <a:pt x="23689" y="28841"/>
                    <a:pt x="23575" y="28545"/>
                  </a:cubicBezTo>
                  <a:cubicBezTo>
                    <a:pt x="23415" y="28111"/>
                    <a:pt x="22913" y="27837"/>
                    <a:pt x="22456" y="27814"/>
                  </a:cubicBezTo>
                  <a:cubicBezTo>
                    <a:pt x="22429" y="27813"/>
                    <a:pt x="22402" y="27812"/>
                    <a:pt x="22374" y="27812"/>
                  </a:cubicBezTo>
                  <a:cubicBezTo>
                    <a:pt x="21925" y="27812"/>
                    <a:pt x="21496" y="27986"/>
                    <a:pt x="21087" y="28179"/>
                  </a:cubicBezTo>
                  <a:cubicBezTo>
                    <a:pt x="19420" y="28955"/>
                    <a:pt x="18028" y="30211"/>
                    <a:pt x="16522" y="31261"/>
                  </a:cubicBezTo>
                  <a:cubicBezTo>
                    <a:pt x="14102" y="32950"/>
                    <a:pt x="11386" y="34160"/>
                    <a:pt x="8647" y="35278"/>
                  </a:cubicBezTo>
                  <a:cubicBezTo>
                    <a:pt x="10770" y="33041"/>
                    <a:pt x="12687" y="30599"/>
                    <a:pt x="14330" y="27997"/>
                  </a:cubicBezTo>
                  <a:cubicBezTo>
                    <a:pt x="14516" y="28096"/>
                    <a:pt x="14742" y="28134"/>
                    <a:pt x="14979" y="28134"/>
                  </a:cubicBezTo>
                  <a:cubicBezTo>
                    <a:pt x="15179" y="28134"/>
                    <a:pt x="15387" y="28107"/>
                    <a:pt x="15586" y="28065"/>
                  </a:cubicBezTo>
                  <a:cubicBezTo>
                    <a:pt x="18553" y="27563"/>
                    <a:pt x="21178" y="25874"/>
                    <a:pt x="23392" y="23843"/>
                  </a:cubicBezTo>
                  <a:cubicBezTo>
                    <a:pt x="25218" y="22176"/>
                    <a:pt x="26861" y="20168"/>
                    <a:pt x="27455" y="17771"/>
                  </a:cubicBezTo>
                  <a:cubicBezTo>
                    <a:pt x="27592" y="17109"/>
                    <a:pt x="27660" y="16333"/>
                    <a:pt x="27227" y="15808"/>
                  </a:cubicBezTo>
                  <a:cubicBezTo>
                    <a:pt x="26936" y="15457"/>
                    <a:pt x="26498" y="15299"/>
                    <a:pt x="26042" y="15299"/>
                  </a:cubicBezTo>
                  <a:cubicBezTo>
                    <a:pt x="25638" y="15299"/>
                    <a:pt x="25219" y="15423"/>
                    <a:pt x="24876" y="15648"/>
                  </a:cubicBezTo>
                  <a:cubicBezTo>
                    <a:pt x="24168" y="16128"/>
                    <a:pt x="23734" y="16927"/>
                    <a:pt x="23323" y="17680"/>
                  </a:cubicBezTo>
                  <a:cubicBezTo>
                    <a:pt x="22022" y="20099"/>
                    <a:pt x="20607" y="22519"/>
                    <a:pt x="18599" y="24390"/>
                  </a:cubicBezTo>
                  <a:cubicBezTo>
                    <a:pt x="17480" y="25417"/>
                    <a:pt x="16202" y="26285"/>
                    <a:pt x="14878" y="27084"/>
                  </a:cubicBezTo>
                  <a:cubicBezTo>
                    <a:pt x="16864" y="23706"/>
                    <a:pt x="18393" y="20099"/>
                    <a:pt x="19375" y="16310"/>
                  </a:cubicBezTo>
                  <a:cubicBezTo>
                    <a:pt x="19420" y="16105"/>
                    <a:pt x="19489" y="15922"/>
                    <a:pt x="19534" y="15717"/>
                  </a:cubicBezTo>
                  <a:cubicBezTo>
                    <a:pt x="21292" y="13731"/>
                    <a:pt x="23232" y="11791"/>
                    <a:pt x="25286" y="10033"/>
                  </a:cubicBezTo>
                  <a:cubicBezTo>
                    <a:pt x="27592" y="8070"/>
                    <a:pt x="30125" y="6199"/>
                    <a:pt x="31563" y="3551"/>
                  </a:cubicBezTo>
                  <a:cubicBezTo>
                    <a:pt x="32088" y="2592"/>
                    <a:pt x="32408" y="1291"/>
                    <a:pt x="31655" y="515"/>
                  </a:cubicBezTo>
                  <a:cubicBezTo>
                    <a:pt x="31310" y="146"/>
                    <a:pt x="30822" y="1"/>
                    <a:pt x="303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2" name="Picture 4" descr="Digital User Guides / Remind">
            <a:extLst>
              <a:ext uri="{FF2B5EF4-FFF2-40B4-BE49-F238E27FC236}">
                <a16:creationId xmlns:a16="http://schemas.microsoft.com/office/drawing/2014/main" id="{84081E6F-F684-4219-9306-E732267BCB2A}"/>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5882204" y="1531600"/>
            <a:ext cx="2740599" cy="2727969"/>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A1DF672A-605F-4A85-BE96-4D2EECBD96D3}"/>
              </a:ext>
            </a:extLst>
          </p:cNvPr>
          <p:cNvSpPr txBox="1"/>
          <p:nvPr/>
        </p:nvSpPr>
        <p:spPr>
          <a:xfrm>
            <a:off x="676609" y="1210813"/>
            <a:ext cx="5129978" cy="1938992"/>
          </a:xfrm>
          <a:prstGeom prst="rect">
            <a:avLst/>
          </a:prstGeom>
          <a:noFill/>
        </p:spPr>
        <p:txBody>
          <a:bodyPr wrap="square">
            <a:spAutoFit/>
          </a:bodyPr>
          <a:lstStyle/>
          <a:p>
            <a:r>
              <a:rPr lang="en" sz="2400" dirty="0">
                <a:solidFill>
                  <a:schemeClr val="accent6">
                    <a:lumMod val="50000"/>
                  </a:schemeClr>
                </a:solidFill>
                <a:latin typeface="Archivo Black" panose="020B0604020202020204" charset="0"/>
              </a:rPr>
              <a:t>Lower Chapter (9</a:t>
            </a:r>
            <a:r>
              <a:rPr lang="en" sz="2400" baseline="30000" dirty="0">
                <a:solidFill>
                  <a:schemeClr val="accent6">
                    <a:lumMod val="50000"/>
                  </a:schemeClr>
                </a:solidFill>
                <a:latin typeface="Archivo Black" panose="020B0604020202020204" charset="0"/>
              </a:rPr>
              <a:t>th</a:t>
            </a:r>
            <a:r>
              <a:rPr lang="en" sz="2400" dirty="0">
                <a:solidFill>
                  <a:schemeClr val="accent6">
                    <a:lumMod val="50000"/>
                  </a:schemeClr>
                </a:solidFill>
                <a:latin typeface="Archivo Black" panose="020B0604020202020204" charset="0"/>
              </a:rPr>
              <a:t> &amp; 10</a:t>
            </a:r>
            <a:r>
              <a:rPr lang="en" sz="2400" baseline="30000" dirty="0">
                <a:solidFill>
                  <a:schemeClr val="accent6">
                    <a:lumMod val="50000"/>
                  </a:schemeClr>
                </a:solidFill>
                <a:latin typeface="Archivo Black" panose="020B0604020202020204" charset="0"/>
              </a:rPr>
              <a:t>th)</a:t>
            </a:r>
            <a:r>
              <a:rPr lang="en" sz="2400" dirty="0">
                <a:solidFill>
                  <a:schemeClr val="accent6">
                    <a:lumMod val="50000"/>
                  </a:schemeClr>
                </a:solidFill>
                <a:latin typeface="Archivo Black" panose="020B0604020202020204" charset="0"/>
              </a:rPr>
              <a:t>: @phulower23</a:t>
            </a:r>
          </a:p>
          <a:p>
            <a:endParaRPr lang="en" sz="2400" dirty="0">
              <a:solidFill>
                <a:schemeClr val="accent6">
                  <a:lumMod val="50000"/>
                </a:schemeClr>
              </a:solidFill>
              <a:latin typeface="Archivo Black" panose="020B0604020202020204" charset="0"/>
            </a:endParaRPr>
          </a:p>
          <a:p>
            <a:r>
              <a:rPr lang="en" sz="2400" dirty="0">
                <a:solidFill>
                  <a:schemeClr val="accent6">
                    <a:lumMod val="50000"/>
                  </a:schemeClr>
                </a:solidFill>
                <a:latin typeface="Archivo Black" panose="020B0604020202020204" charset="0"/>
              </a:rPr>
              <a:t>Upper Chapter (11</a:t>
            </a:r>
            <a:r>
              <a:rPr lang="en" sz="2400" baseline="30000" dirty="0">
                <a:solidFill>
                  <a:schemeClr val="accent6">
                    <a:lumMod val="50000"/>
                  </a:schemeClr>
                </a:solidFill>
                <a:latin typeface="Archivo Black" panose="020B0604020202020204" charset="0"/>
              </a:rPr>
              <a:t>th</a:t>
            </a:r>
            <a:r>
              <a:rPr lang="en" sz="2400" dirty="0">
                <a:solidFill>
                  <a:schemeClr val="accent6">
                    <a:lumMod val="50000"/>
                  </a:schemeClr>
                </a:solidFill>
                <a:latin typeface="Archivo Black" panose="020B0604020202020204" charset="0"/>
              </a:rPr>
              <a:t> &amp; 12</a:t>
            </a:r>
            <a:r>
              <a:rPr lang="en" sz="2400" baseline="30000" dirty="0">
                <a:solidFill>
                  <a:schemeClr val="accent6">
                    <a:lumMod val="50000"/>
                  </a:schemeClr>
                </a:solidFill>
                <a:latin typeface="Archivo Black" panose="020B0604020202020204" charset="0"/>
              </a:rPr>
              <a:t>th)</a:t>
            </a:r>
            <a:r>
              <a:rPr lang="en" sz="2400" dirty="0">
                <a:solidFill>
                  <a:schemeClr val="accent6">
                    <a:lumMod val="50000"/>
                  </a:schemeClr>
                </a:solidFill>
                <a:latin typeface="Archivo Black" panose="020B0604020202020204" charset="0"/>
              </a:rPr>
              <a:t>: @phuupper23</a:t>
            </a:r>
            <a:endParaRPr lang="en-US" sz="2400" dirty="0">
              <a:solidFill>
                <a:schemeClr val="accent6">
                  <a:lumMod val="50000"/>
                </a:schemeClr>
              </a:solidFill>
              <a:latin typeface="Archivo Black" panose="020B060402020202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grpSp>
        <p:nvGrpSpPr>
          <p:cNvPr id="934" name="Google Shape;934;p43"/>
          <p:cNvGrpSpPr/>
          <p:nvPr/>
        </p:nvGrpSpPr>
        <p:grpSpPr>
          <a:xfrm rot="-2519054">
            <a:off x="590967" y="442338"/>
            <a:ext cx="406843" cy="401382"/>
            <a:chOff x="8167224" y="612742"/>
            <a:chExt cx="406859" cy="401398"/>
          </a:xfrm>
        </p:grpSpPr>
        <p:sp>
          <p:nvSpPr>
            <p:cNvPr id="935" name="Google Shape;935;p43"/>
            <p:cNvSpPr/>
            <p:nvPr/>
          </p:nvSpPr>
          <p:spPr>
            <a:xfrm flipH="1">
              <a:off x="8198311" y="612742"/>
              <a:ext cx="336021" cy="356970"/>
            </a:xfrm>
            <a:custGeom>
              <a:avLst/>
              <a:gdLst/>
              <a:ahLst/>
              <a:cxnLst/>
              <a:rect l="l" t="t" r="r" b="b"/>
              <a:pathLst>
                <a:path w="16778" h="17824" extrusionOk="0">
                  <a:moveTo>
                    <a:pt x="8757" y="0"/>
                  </a:moveTo>
                  <a:cubicBezTo>
                    <a:pt x="7465" y="0"/>
                    <a:pt x="6167" y="257"/>
                    <a:pt x="4954" y="710"/>
                  </a:cubicBezTo>
                  <a:cubicBezTo>
                    <a:pt x="3448" y="1281"/>
                    <a:pt x="1987" y="2171"/>
                    <a:pt x="1142" y="3541"/>
                  </a:cubicBezTo>
                  <a:cubicBezTo>
                    <a:pt x="663" y="4317"/>
                    <a:pt x="389" y="5207"/>
                    <a:pt x="229" y="6120"/>
                  </a:cubicBezTo>
                  <a:cubicBezTo>
                    <a:pt x="1" y="7489"/>
                    <a:pt x="1" y="8904"/>
                    <a:pt x="24" y="10297"/>
                  </a:cubicBezTo>
                  <a:cubicBezTo>
                    <a:pt x="47" y="12556"/>
                    <a:pt x="69" y="14839"/>
                    <a:pt x="115" y="17099"/>
                  </a:cubicBezTo>
                  <a:cubicBezTo>
                    <a:pt x="2742" y="17595"/>
                    <a:pt x="5402" y="17824"/>
                    <a:pt x="8063" y="17824"/>
                  </a:cubicBezTo>
                  <a:cubicBezTo>
                    <a:pt x="10789" y="17824"/>
                    <a:pt x="13515" y="17583"/>
                    <a:pt x="16207" y="17144"/>
                  </a:cubicBezTo>
                  <a:cubicBezTo>
                    <a:pt x="16298" y="17144"/>
                    <a:pt x="16390" y="17122"/>
                    <a:pt x="16458" y="17053"/>
                  </a:cubicBezTo>
                  <a:cubicBezTo>
                    <a:pt x="16526" y="16985"/>
                    <a:pt x="16526" y="16870"/>
                    <a:pt x="16526" y="16779"/>
                  </a:cubicBezTo>
                  <a:cubicBezTo>
                    <a:pt x="16709" y="13721"/>
                    <a:pt x="16778" y="10639"/>
                    <a:pt x="16481" y="7603"/>
                  </a:cubicBezTo>
                  <a:cubicBezTo>
                    <a:pt x="16367" y="6302"/>
                    <a:pt x="16161" y="5001"/>
                    <a:pt x="15568" y="3837"/>
                  </a:cubicBezTo>
                  <a:cubicBezTo>
                    <a:pt x="14655" y="2034"/>
                    <a:pt x="12874" y="756"/>
                    <a:pt x="10911" y="254"/>
                  </a:cubicBezTo>
                  <a:cubicBezTo>
                    <a:pt x="10206" y="81"/>
                    <a:pt x="9482" y="0"/>
                    <a:pt x="87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3"/>
            <p:cNvSpPr/>
            <p:nvPr/>
          </p:nvSpPr>
          <p:spPr>
            <a:xfrm flipH="1">
              <a:off x="8284258" y="712889"/>
              <a:ext cx="165507" cy="165507"/>
            </a:xfrm>
            <a:custGeom>
              <a:avLst/>
              <a:gdLst/>
              <a:ahLst/>
              <a:cxnLst/>
              <a:rect l="l" t="t" r="r" b="b"/>
              <a:pathLst>
                <a:path w="8264" h="8264" extrusionOk="0">
                  <a:moveTo>
                    <a:pt x="2101" y="0"/>
                  </a:moveTo>
                  <a:lnTo>
                    <a:pt x="2101" y="2100"/>
                  </a:lnTo>
                  <a:lnTo>
                    <a:pt x="1" y="2100"/>
                  </a:lnTo>
                  <a:lnTo>
                    <a:pt x="1" y="6140"/>
                  </a:lnTo>
                  <a:lnTo>
                    <a:pt x="2101" y="6140"/>
                  </a:lnTo>
                  <a:lnTo>
                    <a:pt x="2101" y="8263"/>
                  </a:lnTo>
                  <a:lnTo>
                    <a:pt x="6141" y="8263"/>
                  </a:lnTo>
                  <a:lnTo>
                    <a:pt x="6141" y="6140"/>
                  </a:lnTo>
                  <a:lnTo>
                    <a:pt x="8263" y="6140"/>
                  </a:lnTo>
                  <a:lnTo>
                    <a:pt x="8263" y="2100"/>
                  </a:lnTo>
                  <a:lnTo>
                    <a:pt x="6141" y="2100"/>
                  </a:lnTo>
                  <a:lnTo>
                    <a:pt x="61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3"/>
            <p:cNvSpPr/>
            <p:nvPr/>
          </p:nvSpPr>
          <p:spPr>
            <a:xfrm flipH="1">
              <a:off x="8167224" y="940057"/>
              <a:ext cx="406859" cy="74082"/>
            </a:xfrm>
            <a:custGeom>
              <a:avLst/>
              <a:gdLst/>
              <a:ahLst/>
              <a:cxnLst/>
              <a:rect l="l" t="t" r="r" b="b"/>
              <a:pathLst>
                <a:path w="20315" h="3699" extrusionOk="0">
                  <a:moveTo>
                    <a:pt x="17325" y="0"/>
                  </a:moveTo>
                  <a:cubicBezTo>
                    <a:pt x="12554" y="69"/>
                    <a:pt x="7806" y="160"/>
                    <a:pt x="3059" y="229"/>
                  </a:cubicBezTo>
                  <a:cubicBezTo>
                    <a:pt x="2237" y="229"/>
                    <a:pt x="1461" y="411"/>
                    <a:pt x="845" y="868"/>
                  </a:cubicBezTo>
                  <a:cubicBezTo>
                    <a:pt x="548" y="1073"/>
                    <a:pt x="297" y="1370"/>
                    <a:pt x="183" y="1712"/>
                  </a:cubicBezTo>
                  <a:cubicBezTo>
                    <a:pt x="0" y="2374"/>
                    <a:pt x="479" y="3082"/>
                    <a:pt x="1073" y="3379"/>
                  </a:cubicBezTo>
                  <a:cubicBezTo>
                    <a:pt x="1689" y="3675"/>
                    <a:pt x="2420" y="3698"/>
                    <a:pt x="3104" y="3698"/>
                  </a:cubicBezTo>
                  <a:lnTo>
                    <a:pt x="14905" y="3675"/>
                  </a:lnTo>
                  <a:cubicBezTo>
                    <a:pt x="15955" y="3675"/>
                    <a:pt x="17005" y="3675"/>
                    <a:pt x="18078" y="3630"/>
                  </a:cubicBezTo>
                  <a:cubicBezTo>
                    <a:pt x="18420" y="3630"/>
                    <a:pt x="18763" y="3607"/>
                    <a:pt x="19082" y="3493"/>
                  </a:cubicBezTo>
                  <a:cubicBezTo>
                    <a:pt x="19676" y="3287"/>
                    <a:pt x="20109" y="2740"/>
                    <a:pt x="20201" y="2123"/>
                  </a:cubicBezTo>
                  <a:cubicBezTo>
                    <a:pt x="20315" y="1507"/>
                    <a:pt x="20041" y="868"/>
                    <a:pt x="19561" y="480"/>
                  </a:cubicBezTo>
                  <a:cubicBezTo>
                    <a:pt x="18945" y="0"/>
                    <a:pt x="18101" y="0"/>
                    <a:pt x="17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9" name="Google Shape;939;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FOLLOW US </a:t>
            </a:r>
            <a:br>
              <a:rPr lang="en" sz="3600" dirty="0"/>
            </a:br>
            <a:r>
              <a:rPr lang="en" sz="3600" dirty="0"/>
              <a:t>ON INSTAGRAM</a:t>
            </a:r>
            <a:endParaRPr sz="3600" dirty="0"/>
          </a:p>
        </p:txBody>
      </p:sp>
      <p:sp>
        <p:nvSpPr>
          <p:cNvPr id="940" name="Google Shape;940;p43"/>
          <p:cNvSpPr txBox="1">
            <a:spLocks noGrp="1"/>
          </p:cNvSpPr>
          <p:nvPr>
            <p:ph type="body" idx="1"/>
          </p:nvPr>
        </p:nvSpPr>
        <p:spPr>
          <a:xfrm>
            <a:off x="3956947" y="2837835"/>
            <a:ext cx="4695600" cy="135050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chemeClr val="dk1"/>
                </a:solidFill>
              </a:rPr>
              <a:t>We will be posting updates on upcoming events and pictures from our club’s events!!</a:t>
            </a:r>
            <a:endParaRPr sz="1800" dirty="0"/>
          </a:p>
        </p:txBody>
      </p:sp>
      <p:grpSp>
        <p:nvGrpSpPr>
          <p:cNvPr id="942" name="Google Shape;942;p43"/>
          <p:cNvGrpSpPr/>
          <p:nvPr/>
        </p:nvGrpSpPr>
        <p:grpSpPr>
          <a:xfrm rot="5400000" flipH="1">
            <a:off x="7744337" y="4596802"/>
            <a:ext cx="261494" cy="330267"/>
            <a:chOff x="3311031" y="3025663"/>
            <a:chExt cx="308584" cy="389695"/>
          </a:xfrm>
        </p:grpSpPr>
        <p:sp>
          <p:nvSpPr>
            <p:cNvPr id="943" name="Google Shape;943;p43"/>
            <p:cNvSpPr/>
            <p:nvPr/>
          </p:nvSpPr>
          <p:spPr>
            <a:xfrm flipH="1">
              <a:off x="3311031" y="3025663"/>
              <a:ext cx="308584" cy="389695"/>
            </a:xfrm>
            <a:custGeom>
              <a:avLst/>
              <a:gdLst/>
              <a:ahLst/>
              <a:cxnLst/>
              <a:rect l="l" t="t" r="r" b="b"/>
              <a:pathLst>
                <a:path w="15408" h="19458" extrusionOk="0">
                  <a:moveTo>
                    <a:pt x="11748" y="0"/>
                  </a:moveTo>
                  <a:cubicBezTo>
                    <a:pt x="11325" y="0"/>
                    <a:pt x="10903" y="69"/>
                    <a:pt x="10501" y="209"/>
                  </a:cubicBezTo>
                  <a:cubicBezTo>
                    <a:pt x="8789" y="802"/>
                    <a:pt x="7716" y="2445"/>
                    <a:pt x="6757" y="3998"/>
                  </a:cubicBezTo>
                  <a:cubicBezTo>
                    <a:pt x="4771" y="7239"/>
                    <a:pt x="2786" y="10503"/>
                    <a:pt x="777" y="13744"/>
                  </a:cubicBezTo>
                  <a:cubicBezTo>
                    <a:pt x="1" y="15022"/>
                    <a:pt x="161" y="17008"/>
                    <a:pt x="1279" y="18263"/>
                  </a:cubicBezTo>
                  <a:cubicBezTo>
                    <a:pt x="1958" y="19027"/>
                    <a:pt x="2996" y="19458"/>
                    <a:pt x="4019" y="19458"/>
                  </a:cubicBezTo>
                  <a:cubicBezTo>
                    <a:pt x="4647" y="19458"/>
                    <a:pt x="5269" y="19295"/>
                    <a:pt x="5799" y="18948"/>
                  </a:cubicBezTo>
                  <a:cubicBezTo>
                    <a:pt x="6278" y="18629"/>
                    <a:pt x="6666" y="18218"/>
                    <a:pt x="7031" y="17761"/>
                  </a:cubicBezTo>
                  <a:cubicBezTo>
                    <a:pt x="7579" y="17099"/>
                    <a:pt x="8058" y="16392"/>
                    <a:pt x="8538" y="15661"/>
                  </a:cubicBezTo>
                  <a:cubicBezTo>
                    <a:pt x="10683" y="12443"/>
                    <a:pt x="12852" y="9225"/>
                    <a:pt x="14586" y="5755"/>
                  </a:cubicBezTo>
                  <a:cubicBezTo>
                    <a:pt x="14906" y="5116"/>
                    <a:pt x="15225" y="4431"/>
                    <a:pt x="15294" y="3701"/>
                  </a:cubicBezTo>
                  <a:cubicBezTo>
                    <a:pt x="15408" y="2537"/>
                    <a:pt x="14837" y="1327"/>
                    <a:pt x="13879" y="642"/>
                  </a:cubicBezTo>
                  <a:cubicBezTo>
                    <a:pt x="13250" y="218"/>
                    <a:pt x="12500" y="0"/>
                    <a:pt x="11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3"/>
            <p:cNvSpPr/>
            <p:nvPr/>
          </p:nvSpPr>
          <p:spPr>
            <a:xfrm flipH="1">
              <a:off x="3311033" y="3038519"/>
              <a:ext cx="285712" cy="376837"/>
            </a:xfrm>
            <a:custGeom>
              <a:avLst/>
              <a:gdLst/>
              <a:ahLst/>
              <a:cxnLst/>
              <a:rect l="l" t="t" r="r" b="b"/>
              <a:pathLst>
                <a:path w="14266" h="18816" extrusionOk="0">
                  <a:moveTo>
                    <a:pt x="12737" y="0"/>
                  </a:moveTo>
                  <a:cubicBezTo>
                    <a:pt x="12737" y="0"/>
                    <a:pt x="13262" y="2306"/>
                    <a:pt x="11641" y="4816"/>
                  </a:cubicBezTo>
                  <a:cubicBezTo>
                    <a:pt x="10020" y="7327"/>
                    <a:pt x="5181" y="15156"/>
                    <a:pt x="3903" y="16571"/>
                  </a:cubicBezTo>
                  <a:cubicBezTo>
                    <a:pt x="3155" y="17401"/>
                    <a:pt x="1970" y="17599"/>
                    <a:pt x="1100" y="17599"/>
                  </a:cubicBezTo>
                  <a:cubicBezTo>
                    <a:pt x="510" y="17599"/>
                    <a:pt x="65" y="17508"/>
                    <a:pt x="0" y="17462"/>
                  </a:cubicBezTo>
                  <a:lnTo>
                    <a:pt x="0" y="17462"/>
                  </a:lnTo>
                  <a:cubicBezTo>
                    <a:pt x="46" y="17507"/>
                    <a:pt x="91" y="17553"/>
                    <a:pt x="137" y="17621"/>
                  </a:cubicBezTo>
                  <a:cubicBezTo>
                    <a:pt x="816" y="18385"/>
                    <a:pt x="1854" y="18816"/>
                    <a:pt x="2877" y="18816"/>
                  </a:cubicBezTo>
                  <a:cubicBezTo>
                    <a:pt x="3505" y="18816"/>
                    <a:pt x="4127" y="18653"/>
                    <a:pt x="4657" y="18306"/>
                  </a:cubicBezTo>
                  <a:cubicBezTo>
                    <a:pt x="5136" y="17987"/>
                    <a:pt x="5524" y="17576"/>
                    <a:pt x="5889" y="17119"/>
                  </a:cubicBezTo>
                  <a:cubicBezTo>
                    <a:pt x="6414" y="16457"/>
                    <a:pt x="6916" y="15750"/>
                    <a:pt x="7396" y="15019"/>
                  </a:cubicBezTo>
                  <a:cubicBezTo>
                    <a:pt x="9541" y="11801"/>
                    <a:pt x="11710" y="8583"/>
                    <a:pt x="13444" y="5113"/>
                  </a:cubicBezTo>
                  <a:cubicBezTo>
                    <a:pt x="13764" y="4474"/>
                    <a:pt x="14083" y="3789"/>
                    <a:pt x="14152" y="3059"/>
                  </a:cubicBezTo>
                  <a:cubicBezTo>
                    <a:pt x="14266" y="1895"/>
                    <a:pt x="13695" y="685"/>
                    <a:pt x="12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3"/>
            <p:cNvSpPr/>
            <p:nvPr/>
          </p:nvSpPr>
          <p:spPr>
            <a:xfrm flipH="1">
              <a:off x="3397429" y="3183403"/>
              <a:ext cx="222185" cy="231938"/>
            </a:xfrm>
            <a:custGeom>
              <a:avLst/>
              <a:gdLst/>
              <a:ahLst/>
              <a:cxnLst/>
              <a:rect l="l" t="t" r="r" b="b"/>
              <a:pathLst>
                <a:path w="11094" h="11581" extrusionOk="0">
                  <a:moveTo>
                    <a:pt x="4383" y="1"/>
                  </a:moveTo>
                  <a:cubicBezTo>
                    <a:pt x="3174" y="1964"/>
                    <a:pt x="1987" y="3927"/>
                    <a:pt x="777" y="5867"/>
                  </a:cubicBezTo>
                  <a:cubicBezTo>
                    <a:pt x="1" y="7145"/>
                    <a:pt x="161" y="9131"/>
                    <a:pt x="1279" y="10386"/>
                  </a:cubicBezTo>
                  <a:cubicBezTo>
                    <a:pt x="1958" y="11150"/>
                    <a:pt x="2996" y="11581"/>
                    <a:pt x="4019" y="11581"/>
                  </a:cubicBezTo>
                  <a:cubicBezTo>
                    <a:pt x="4647" y="11581"/>
                    <a:pt x="5269" y="11418"/>
                    <a:pt x="5799" y="11071"/>
                  </a:cubicBezTo>
                  <a:cubicBezTo>
                    <a:pt x="6278" y="10752"/>
                    <a:pt x="6666" y="10341"/>
                    <a:pt x="7031" y="9884"/>
                  </a:cubicBezTo>
                  <a:cubicBezTo>
                    <a:pt x="7579" y="9222"/>
                    <a:pt x="8058" y="8515"/>
                    <a:pt x="8538" y="7784"/>
                  </a:cubicBezTo>
                  <a:cubicBezTo>
                    <a:pt x="9382" y="6506"/>
                    <a:pt x="10249" y="5228"/>
                    <a:pt x="11094" y="3927"/>
                  </a:cubicBezTo>
                  <a:lnTo>
                    <a:pt x="11094" y="3927"/>
                  </a:lnTo>
                  <a:cubicBezTo>
                    <a:pt x="10803" y="3978"/>
                    <a:pt x="10510" y="4002"/>
                    <a:pt x="10218" y="4002"/>
                  </a:cubicBezTo>
                  <a:cubicBezTo>
                    <a:pt x="9207" y="4002"/>
                    <a:pt x="8203" y="3718"/>
                    <a:pt x="7282" y="3311"/>
                  </a:cubicBezTo>
                  <a:cubicBezTo>
                    <a:pt x="6575" y="2991"/>
                    <a:pt x="5890" y="2603"/>
                    <a:pt x="5365" y="2055"/>
                  </a:cubicBezTo>
                  <a:cubicBezTo>
                    <a:pt x="4817" y="1507"/>
                    <a:pt x="4429" y="777"/>
                    <a:pt x="4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3"/>
            <p:cNvSpPr/>
            <p:nvPr/>
          </p:nvSpPr>
          <p:spPr>
            <a:xfrm flipH="1">
              <a:off x="3397432" y="3259740"/>
              <a:ext cx="199314" cy="155594"/>
            </a:xfrm>
            <a:custGeom>
              <a:avLst/>
              <a:gdLst/>
              <a:ahLst/>
              <a:cxnLst/>
              <a:rect l="l" t="t" r="r" b="b"/>
              <a:pathLst>
                <a:path w="9952" h="7769" extrusionOk="0">
                  <a:moveTo>
                    <a:pt x="7669" y="1"/>
                  </a:moveTo>
                  <a:cubicBezTo>
                    <a:pt x="6095" y="2489"/>
                    <a:pt x="4542" y="4817"/>
                    <a:pt x="3903" y="5524"/>
                  </a:cubicBezTo>
                  <a:cubicBezTo>
                    <a:pt x="3155" y="6354"/>
                    <a:pt x="1970" y="6552"/>
                    <a:pt x="1100" y="6552"/>
                  </a:cubicBezTo>
                  <a:cubicBezTo>
                    <a:pt x="510" y="6552"/>
                    <a:pt x="65" y="6461"/>
                    <a:pt x="0" y="6415"/>
                  </a:cubicBezTo>
                  <a:lnTo>
                    <a:pt x="0" y="6415"/>
                  </a:lnTo>
                  <a:cubicBezTo>
                    <a:pt x="46" y="6460"/>
                    <a:pt x="91" y="6506"/>
                    <a:pt x="137" y="6574"/>
                  </a:cubicBezTo>
                  <a:cubicBezTo>
                    <a:pt x="816" y="7338"/>
                    <a:pt x="1854" y="7769"/>
                    <a:pt x="2877" y="7769"/>
                  </a:cubicBezTo>
                  <a:cubicBezTo>
                    <a:pt x="3505" y="7769"/>
                    <a:pt x="4127" y="7606"/>
                    <a:pt x="4657" y="7259"/>
                  </a:cubicBezTo>
                  <a:cubicBezTo>
                    <a:pt x="5136" y="6940"/>
                    <a:pt x="5524" y="6529"/>
                    <a:pt x="5889" y="6072"/>
                  </a:cubicBezTo>
                  <a:cubicBezTo>
                    <a:pt x="6437" y="5410"/>
                    <a:pt x="6916" y="4703"/>
                    <a:pt x="7396" y="3972"/>
                  </a:cubicBezTo>
                  <a:cubicBezTo>
                    <a:pt x="8240" y="2694"/>
                    <a:pt x="9107" y="1416"/>
                    <a:pt x="9952" y="115"/>
                  </a:cubicBezTo>
                  <a:lnTo>
                    <a:pt x="9952" y="115"/>
                  </a:lnTo>
                  <a:cubicBezTo>
                    <a:pt x="9679" y="164"/>
                    <a:pt x="9403" y="187"/>
                    <a:pt x="9126" y="187"/>
                  </a:cubicBezTo>
                  <a:cubicBezTo>
                    <a:pt x="8639" y="187"/>
                    <a:pt x="8150" y="117"/>
                    <a:pt x="7669" y="1"/>
                  </a:cubicBezTo>
                  <a:close/>
                </a:path>
              </a:pathLst>
            </a:custGeom>
            <a:solidFill>
              <a:srgbClr val="191919">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7" name="Google Shape;947;p43"/>
          <p:cNvSpPr/>
          <p:nvPr/>
        </p:nvSpPr>
        <p:spPr>
          <a:xfrm>
            <a:off x="6477745" y="4506253"/>
            <a:ext cx="68123" cy="64985"/>
          </a:xfrm>
          <a:custGeom>
            <a:avLst/>
            <a:gdLst/>
            <a:ahLst/>
            <a:cxnLst/>
            <a:rect l="l" t="t" r="r" b="b"/>
            <a:pathLst>
              <a:path w="5319" h="5074" extrusionOk="0">
                <a:moveTo>
                  <a:pt x="3013" y="212"/>
                </a:moveTo>
                <a:cubicBezTo>
                  <a:pt x="3378" y="212"/>
                  <a:pt x="3675" y="281"/>
                  <a:pt x="3949" y="418"/>
                </a:cubicBezTo>
                <a:cubicBezTo>
                  <a:pt x="4565" y="714"/>
                  <a:pt x="5022" y="1422"/>
                  <a:pt x="5067" y="2198"/>
                </a:cubicBezTo>
                <a:cubicBezTo>
                  <a:pt x="5113" y="3020"/>
                  <a:pt x="4816" y="3773"/>
                  <a:pt x="4291" y="4184"/>
                </a:cubicBezTo>
                <a:cubicBezTo>
                  <a:pt x="3766" y="4617"/>
                  <a:pt x="3105" y="4846"/>
                  <a:pt x="2420" y="4846"/>
                </a:cubicBezTo>
                <a:cubicBezTo>
                  <a:pt x="2392" y="4847"/>
                  <a:pt x="2364" y="4847"/>
                  <a:pt x="2337" y="4847"/>
                </a:cubicBezTo>
                <a:cubicBezTo>
                  <a:pt x="1705" y="4847"/>
                  <a:pt x="1103" y="4599"/>
                  <a:pt x="754" y="4184"/>
                </a:cubicBezTo>
                <a:cubicBezTo>
                  <a:pt x="502" y="3864"/>
                  <a:pt x="343" y="3430"/>
                  <a:pt x="297" y="2905"/>
                </a:cubicBezTo>
                <a:cubicBezTo>
                  <a:pt x="229" y="2221"/>
                  <a:pt x="365" y="1604"/>
                  <a:pt x="708" y="1171"/>
                </a:cubicBezTo>
                <a:cubicBezTo>
                  <a:pt x="1027" y="783"/>
                  <a:pt x="1530" y="486"/>
                  <a:pt x="2191" y="326"/>
                </a:cubicBezTo>
                <a:cubicBezTo>
                  <a:pt x="2488" y="258"/>
                  <a:pt x="2762" y="212"/>
                  <a:pt x="3013" y="212"/>
                </a:cubicBezTo>
                <a:close/>
                <a:moveTo>
                  <a:pt x="3043" y="1"/>
                </a:moveTo>
                <a:cubicBezTo>
                  <a:pt x="2763" y="1"/>
                  <a:pt x="2463" y="42"/>
                  <a:pt x="2146" y="121"/>
                </a:cubicBezTo>
                <a:cubicBezTo>
                  <a:pt x="1415" y="303"/>
                  <a:pt x="890" y="600"/>
                  <a:pt x="548" y="1034"/>
                </a:cubicBezTo>
                <a:cubicBezTo>
                  <a:pt x="183" y="1513"/>
                  <a:pt x="0" y="2175"/>
                  <a:pt x="69" y="2928"/>
                </a:cubicBezTo>
                <a:cubicBezTo>
                  <a:pt x="137" y="3499"/>
                  <a:pt x="320" y="3978"/>
                  <a:pt x="594" y="4321"/>
                </a:cubicBezTo>
                <a:cubicBezTo>
                  <a:pt x="1005" y="4800"/>
                  <a:pt x="1667" y="5074"/>
                  <a:pt x="2397" y="5074"/>
                </a:cubicBezTo>
                <a:lnTo>
                  <a:pt x="2420" y="5074"/>
                </a:lnTo>
                <a:cubicBezTo>
                  <a:pt x="3150" y="5051"/>
                  <a:pt x="3858" y="4800"/>
                  <a:pt x="4428" y="4343"/>
                </a:cubicBezTo>
                <a:cubicBezTo>
                  <a:pt x="4999" y="3887"/>
                  <a:pt x="5319" y="3088"/>
                  <a:pt x="5273" y="2198"/>
                </a:cubicBezTo>
                <a:cubicBezTo>
                  <a:pt x="5227" y="1331"/>
                  <a:pt x="4725" y="554"/>
                  <a:pt x="4040" y="212"/>
                </a:cubicBezTo>
                <a:cubicBezTo>
                  <a:pt x="3743" y="70"/>
                  <a:pt x="3409"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3"/>
          <p:cNvSpPr/>
          <p:nvPr/>
        </p:nvSpPr>
        <p:spPr>
          <a:xfrm rot="-1531528">
            <a:off x="8308411" y="1462708"/>
            <a:ext cx="174638" cy="113415"/>
          </a:xfrm>
          <a:custGeom>
            <a:avLst/>
            <a:gdLst/>
            <a:ahLst/>
            <a:cxnLst/>
            <a:rect l="l" t="t" r="r" b="b"/>
            <a:pathLst>
              <a:path w="8720" h="5663" extrusionOk="0">
                <a:moveTo>
                  <a:pt x="5592" y="207"/>
                </a:moveTo>
                <a:cubicBezTo>
                  <a:pt x="5958" y="207"/>
                  <a:pt x="6323" y="230"/>
                  <a:pt x="6688" y="298"/>
                </a:cubicBezTo>
                <a:cubicBezTo>
                  <a:pt x="7053" y="344"/>
                  <a:pt x="7487" y="435"/>
                  <a:pt x="7829" y="686"/>
                </a:cubicBezTo>
                <a:cubicBezTo>
                  <a:pt x="8035" y="823"/>
                  <a:pt x="8217" y="1097"/>
                  <a:pt x="8263" y="1371"/>
                </a:cubicBezTo>
                <a:cubicBezTo>
                  <a:pt x="5707" y="1417"/>
                  <a:pt x="3150" y="1599"/>
                  <a:pt x="617" y="1965"/>
                </a:cubicBezTo>
                <a:cubicBezTo>
                  <a:pt x="845" y="1736"/>
                  <a:pt x="1096" y="1554"/>
                  <a:pt x="1256" y="1440"/>
                </a:cubicBezTo>
                <a:cubicBezTo>
                  <a:pt x="2534" y="641"/>
                  <a:pt x="4086" y="207"/>
                  <a:pt x="5592" y="207"/>
                </a:cubicBezTo>
                <a:close/>
                <a:moveTo>
                  <a:pt x="8263" y="1577"/>
                </a:moveTo>
                <a:cubicBezTo>
                  <a:pt x="8263" y="1622"/>
                  <a:pt x="8263" y="1645"/>
                  <a:pt x="8240" y="1668"/>
                </a:cubicBezTo>
                <a:cubicBezTo>
                  <a:pt x="8172" y="1942"/>
                  <a:pt x="7943" y="2170"/>
                  <a:pt x="7738" y="2353"/>
                </a:cubicBezTo>
                <a:cubicBezTo>
                  <a:pt x="7213" y="2764"/>
                  <a:pt x="6711" y="3129"/>
                  <a:pt x="6414" y="3243"/>
                </a:cubicBezTo>
                <a:cubicBezTo>
                  <a:pt x="5119" y="3770"/>
                  <a:pt x="3698" y="4043"/>
                  <a:pt x="2292" y="4043"/>
                </a:cubicBezTo>
                <a:cubicBezTo>
                  <a:pt x="2236" y="4043"/>
                  <a:pt x="2179" y="4043"/>
                  <a:pt x="2123" y="4042"/>
                </a:cubicBezTo>
                <a:cubicBezTo>
                  <a:pt x="1735" y="4019"/>
                  <a:pt x="1324" y="3996"/>
                  <a:pt x="959" y="3836"/>
                </a:cubicBezTo>
                <a:cubicBezTo>
                  <a:pt x="571" y="3654"/>
                  <a:pt x="297" y="3334"/>
                  <a:pt x="229" y="2992"/>
                </a:cubicBezTo>
                <a:cubicBezTo>
                  <a:pt x="183" y="2695"/>
                  <a:pt x="274" y="2444"/>
                  <a:pt x="434" y="2193"/>
                </a:cubicBezTo>
                <a:cubicBezTo>
                  <a:pt x="3013" y="1828"/>
                  <a:pt x="5661" y="1622"/>
                  <a:pt x="8263" y="1577"/>
                </a:cubicBezTo>
                <a:close/>
                <a:moveTo>
                  <a:pt x="8377" y="1942"/>
                </a:moveTo>
                <a:cubicBezTo>
                  <a:pt x="8423" y="2353"/>
                  <a:pt x="8468" y="2764"/>
                  <a:pt x="8491" y="3174"/>
                </a:cubicBezTo>
                <a:cubicBezTo>
                  <a:pt x="8514" y="3311"/>
                  <a:pt x="8514" y="3425"/>
                  <a:pt x="8468" y="3540"/>
                </a:cubicBezTo>
                <a:cubicBezTo>
                  <a:pt x="8446" y="3631"/>
                  <a:pt x="8354" y="3722"/>
                  <a:pt x="8240" y="3813"/>
                </a:cubicBezTo>
                <a:cubicBezTo>
                  <a:pt x="8035" y="3996"/>
                  <a:pt x="7784" y="4179"/>
                  <a:pt x="7441" y="4361"/>
                </a:cubicBezTo>
                <a:cubicBezTo>
                  <a:pt x="6193" y="5075"/>
                  <a:pt x="4756" y="5461"/>
                  <a:pt x="3323" y="5461"/>
                </a:cubicBezTo>
                <a:cubicBezTo>
                  <a:pt x="3105" y="5461"/>
                  <a:pt x="2888" y="5452"/>
                  <a:pt x="2671" y="5434"/>
                </a:cubicBezTo>
                <a:cubicBezTo>
                  <a:pt x="2169" y="5388"/>
                  <a:pt x="1758" y="5320"/>
                  <a:pt x="1393" y="5206"/>
                </a:cubicBezTo>
                <a:cubicBezTo>
                  <a:pt x="936" y="5046"/>
                  <a:pt x="639" y="4863"/>
                  <a:pt x="480" y="4612"/>
                </a:cubicBezTo>
                <a:cubicBezTo>
                  <a:pt x="274" y="4293"/>
                  <a:pt x="251" y="3928"/>
                  <a:pt x="251" y="3540"/>
                </a:cubicBezTo>
                <a:lnTo>
                  <a:pt x="251" y="3540"/>
                </a:lnTo>
                <a:cubicBezTo>
                  <a:pt x="388" y="3745"/>
                  <a:pt x="594" y="3905"/>
                  <a:pt x="868" y="4019"/>
                </a:cubicBezTo>
                <a:cubicBezTo>
                  <a:pt x="1256" y="4202"/>
                  <a:pt x="1735" y="4247"/>
                  <a:pt x="2123" y="4247"/>
                </a:cubicBezTo>
                <a:lnTo>
                  <a:pt x="2374" y="4247"/>
                </a:lnTo>
                <a:cubicBezTo>
                  <a:pt x="3789" y="4247"/>
                  <a:pt x="5204" y="3973"/>
                  <a:pt x="6505" y="3425"/>
                </a:cubicBezTo>
                <a:cubicBezTo>
                  <a:pt x="6871" y="3289"/>
                  <a:pt x="7441" y="2855"/>
                  <a:pt x="7852" y="2512"/>
                </a:cubicBezTo>
                <a:cubicBezTo>
                  <a:pt x="8058" y="2353"/>
                  <a:pt x="8240" y="2170"/>
                  <a:pt x="8377" y="1942"/>
                </a:cubicBezTo>
                <a:close/>
                <a:moveTo>
                  <a:pt x="5642" y="0"/>
                </a:moveTo>
                <a:cubicBezTo>
                  <a:pt x="4073" y="0"/>
                  <a:pt x="2479" y="440"/>
                  <a:pt x="1142" y="1257"/>
                </a:cubicBezTo>
                <a:cubicBezTo>
                  <a:pt x="708" y="1531"/>
                  <a:pt x="23" y="2079"/>
                  <a:pt x="0" y="2786"/>
                </a:cubicBezTo>
                <a:cubicBezTo>
                  <a:pt x="0" y="2809"/>
                  <a:pt x="0" y="2832"/>
                  <a:pt x="0" y="2832"/>
                </a:cubicBezTo>
                <a:cubicBezTo>
                  <a:pt x="23" y="3037"/>
                  <a:pt x="23" y="3243"/>
                  <a:pt x="23" y="3448"/>
                </a:cubicBezTo>
                <a:cubicBezTo>
                  <a:pt x="46" y="3882"/>
                  <a:pt x="46" y="4338"/>
                  <a:pt x="297" y="4726"/>
                </a:cubicBezTo>
                <a:cubicBezTo>
                  <a:pt x="502" y="5023"/>
                  <a:pt x="822" y="5229"/>
                  <a:pt x="1324" y="5388"/>
                </a:cubicBezTo>
                <a:cubicBezTo>
                  <a:pt x="1712" y="5525"/>
                  <a:pt x="2146" y="5594"/>
                  <a:pt x="2648" y="5640"/>
                </a:cubicBezTo>
                <a:cubicBezTo>
                  <a:pt x="2876" y="5662"/>
                  <a:pt x="3082" y="5662"/>
                  <a:pt x="3310" y="5662"/>
                </a:cubicBezTo>
                <a:cubicBezTo>
                  <a:pt x="4794" y="5662"/>
                  <a:pt x="6277" y="5274"/>
                  <a:pt x="7555" y="4544"/>
                </a:cubicBezTo>
                <a:cubicBezTo>
                  <a:pt x="7898" y="4361"/>
                  <a:pt x="8149" y="4179"/>
                  <a:pt x="8377" y="3973"/>
                </a:cubicBezTo>
                <a:cubicBezTo>
                  <a:pt x="8514" y="3882"/>
                  <a:pt x="8628" y="3768"/>
                  <a:pt x="8674" y="3608"/>
                </a:cubicBezTo>
                <a:cubicBezTo>
                  <a:pt x="8720" y="3448"/>
                  <a:pt x="8720" y="3289"/>
                  <a:pt x="8720" y="3174"/>
                </a:cubicBezTo>
                <a:cubicBezTo>
                  <a:pt x="8651" y="2490"/>
                  <a:pt x="8583" y="1828"/>
                  <a:pt x="8468" y="1143"/>
                </a:cubicBezTo>
                <a:cubicBezTo>
                  <a:pt x="8468" y="1120"/>
                  <a:pt x="8423" y="1074"/>
                  <a:pt x="8400" y="1074"/>
                </a:cubicBezTo>
                <a:cubicBezTo>
                  <a:pt x="8286" y="846"/>
                  <a:pt x="8126" y="641"/>
                  <a:pt x="7943" y="504"/>
                </a:cubicBezTo>
                <a:cubicBezTo>
                  <a:pt x="7578" y="230"/>
                  <a:pt x="7099" y="139"/>
                  <a:pt x="6711" y="70"/>
                </a:cubicBezTo>
                <a:cubicBezTo>
                  <a:pt x="6358" y="23"/>
                  <a:pt x="6001" y="0"/>
                  <a:pt x="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3"/>
          <p:cNvSpPr/>
          <p:nvPr/>
        </p:nvSpPr>
        <p:spPr>
          <a:xfrm>
            <a:off x="1483298" y="1263438"/>
            <a:ext cx="174640" cy="113416"/>
          </a:xfrm>
          <a:custGeom>
            <a:avLst/>
            <a:gdLst/>
            <a:ahLst/>
            <a:cxnLst/>
            <a:rect l="l" t="t" r="r" b="b"/>
            <a:pathLst>
              <a:path w="8720" h="5663" extrusionOk="0">
                <a:moveTo>
                  <a:pt x="5592" y="207"/>
                </a:moveTo>
                <a:cubicBezTo>
                  <a:pt x="5958" y="207"/>
                  <a:pt x="6323" y="230"/>
                  <a:pt x="6688" y="298"/>
                </a:cubicBezTo>
                <a:cubicBezTo>
                  <a:pt x="7053" y="344"/>
                  <a:pt x="7487" y="435"/>
                  <a:pt x="7829" y="686"/>
                </a:cubicBezTo>
                <a:cubicBezTo>
                  <a:pt x="8035" y="823"/>
                  <a:pt x="8217" y="1097"/>
                  <a:pt x="8263" y="1371"/>
                </a:cubicBezTo>
                <a:cubicBezTo>
                  <a:pt x="5707" y="1417"/>
                  <a:pt x="3150" y="1599"/>
                  <a:pt x="617" y="1965"/>
                </a:cubicBezTo>
                <a:cubicBezTo>
                  <a:pt x="845" y="1736"/>
                  <a:pt x="1096" y="1554"/>
                  <a:pt x="1256" y="1440"/>
                </a:cubicBezTo>
                <a:cubicBezTo>
                  <a:pt x="2534" y="641"/>
                  <a:pt x="4086" y="207"/>
                  <a:pt x="5592" y="207"/>
                </a:cubicBezTo>
                <a:close/>
                <a:moveTo>
                  <a:pt x="8263" y="1577"/>
                </a:moveTo>
                <a:cubicBezTo>
                  <a:pt x="8263" y="1622"/>
                  <a:pt x="8263" y="1645"/>
                  <a:pt x="8240" y="1668"/>
                </a:cubicBezTo>
                <a:cubicBezTo>
                  <a:pt x="8172" y="1942"/>
                  <a:pt x="7943" y="2170"/>
                  <a:pt x="7738" y="2353"/>
                </a:cubicBezTo>
                <a:cubicBezTo>
                  <a:pt x="7213" y="2764"/>
                  <a:pt x="6711" y="3129"/>
                  <a:pt x="6414" y="3243"/>
                </a:cubicBezTo>
                <a:cubicBezTo>
                  <a:pt x="5119" y="3770"/>
                  <a:pt x="3698" y="4043"/>
                  <a:pt x="2292" y="4043"/>
                </a:cubicBezTo>
                <a:cubicBezTo>
                  <a:pt x="2236" y="4043"/>
                  <a:pt x="2179" y="4043"/>
                  <a:pt x="2123" y="4042"/>
                </a:cubicBezTo>
                <a:cubicBezTo>
                  <a:pt x="1735" y="4019"/>
                  <a:pt x="1324" y="3996"/>
                  <a:pt x="959" y="3836"/>
                </a:cubicBezTo>
                <a:cubicBezTo>
                  <a:pt x="571" y="3654"/>
                  <a:pt x="297" y="3334"/>
                  <a:pt x="229" y="2992"/>
                </a:cubicBezTo>
                <a:cubicBezTo>
                  <a:pt x="183" y="2695"/>
                  <a:pt x="274" y="2444"/>
                  <a:pt x="434" y="2193"/>
                </a:cubicBezTo>
                <a:cubicBezTo>
                  <a:pt x="3013" y="1828"/>
                  <a:pt x="5661" y="1622"/>
                  <a:pt x="8263" y="1577"/>
                </a:cubicBezTo>
                <a:close/>
                <a:moveTo>
                  <a:pt x="8377" y="1942"/>
                </a:moveTo>
                <a:cubicBezTo>
                  <a:pt x="8423" y="2353"/>
                  <a:pt x="8468" y="2764"/>
                  <a:pt x="8491" y="3174"/>
                </a:cubicBezTo>
                <a:cubicBezTo>
                  <a:pt x="8514" y="3311"/>
                  <a:pt x="8514" y="3425"/>
                  <a:pt x="8468" y="3540"/>
                </a:cubicBezTo>
                <a:cubicBezTo>
                  <a:pt x="8446" y="3631"/>
                  <a:pt x="8354" y="3722"/>
                  <a:pt x="8240" y="3813"/>
                </a:cubicBezTo>
                <a:cubicBezTo>
                  <a:pt x="8035" y="3996"/>
                  <a:pt x="7784" y="4179"/>
                  <a:pt x="7441" y="4361"/>
                </a:cubicBezTo>
                <a:cubicBezTo>
                  <a:pt x="6193" y="5075"/>
                  <a:pt x="4756" y="5461"/>
                  <a:pt x="3323" y="5461"/>
                </a:cubicBezTo>
                <a:cubicBezTo>
                  <a:pt x="3105" y="5461"/>
                  <a:pt x="2888" y="5452"/>
                  <a:pt x="2671" y="5434"/>
                </a:cubicBezTo>
                <a:cubicBezTo>
                  <a:pt x="2169" y="5388"/>
                  <a:pt x="1758" y="5320"/>
                  <a:pt x="1393" y="5206"/>
                </a:cubicBezTo>
                <a:cubicBezTo>
                  <a:pt x="936" y="5046"/>
                  <a:pt x="639" y="4863"/>
                  <a:pt x="480" y="4612"/>
                </a:cubicBezTo>
                <a:cubicBezTo>
                  <a:pt x="274" y="4293"/>
                  <a:pt x="251" y="3928"/>
                  <a:pt x="251" y="3540"/>
                </a:cubicBezTo>
                <a:lnTo>
                  <a:pt x="251" y="3540"/>
                </a:lnTo>
                <a:cubicBezTo>
                  <a:pt x="388" y="3745"/>
                  <a:pt x="594" y="3905"/>
                  <a:pt x="868" y="4019"/>
                </a:cubicBezTo>
                <a:cubicBezTo>
                  <a:pt x="1256" y="4202"/>
                  <a:pt x="1735" y="4247"/>
                  <a:pt x="2123" y="4247"/>
                </a:cubicBezTo>
                <a:lnTo>
                  <a:pt x="2374" y="4247"/>
                </a:lnTo>
                <a:cubicBezTo>
                  <a:pt x="3789" y="4247"/>
                  <a:pt x="5204" y="3973"/>
                  <a:pt x="6505" y="3425"/>
                </a:cubicBezTo>
                <a:cubicBezTo>
                  <a:pt x="6871" y="3289"/>
                  <a:pt x="7441" y="2855"/>
                  <a:pt x="7852" y="2512"/>
                </a:cubicBezTo>
                <a:cubicBezTo>
                  <a:pt x="8058" y="2353"/>
                  <a:pt x="8240" y="2170"/>
                  <a:pt x="8377" y="1942"/>
                </a:cubicBezTo>
                <a:close/>
                <a:moveTo>
                  <a:pt x="5642" y="0"/>
                </a:moveTo>
                <a:cubicBezTo>
                  <a:pt x="4073" y="0"/>
                  <a:pt x="2479" y="440"/>
                  <a:pt x="1142" y="1257"/>
                </a:cubicBezTo>
                <a:cubicBezTo>
                  <a:pt x="708" y="1531"/>
                  <a:pt x="23" y="2079"/>
                  <a:pt x="0" y="2786"/>
                </a:cubicBezTo>
                <a:cubicBezTo>
                  <a:pt x="0" y="2809"/>
                  <a:pt x="0" y="2832"/>
                  <a:pt x="0" y="2832"/>
                </a:cubicBezTo>
                <a:cubicBezTo>
                  <a:pt x="23" y="3037"/>
                  <a:pt x="23" y="3243"/>
                  <a:pt x="23" y="3448"/>
                </a:cubicBezTo>
                <a:cubicBezTo>
                  <a:pt x="46" y="3882"/>
                  <a:pt x="46" y="4338"/>
                  <a:pt x="297" y="4726"/>
                </a:cubicBezTo>
                <a:cubicBezTo>
                  <a:pt x="502" y="5023"/>
                  <a:pt x="822" y="5229"/>
                  <a:pt x="1324" y="5388"/>
                </a:cubicBezTo>
                <a:cubicBezTo>
                  <a:pt x="1712" y="5525"/>
                  <a:pt x="2146" y="5594"/>
                  <a:pt x="2648" y="5640"/>
                </a:cubicBezTo>
                <a:cubicBezTo>
                  <a:pt x="2876" y="5662"/>
                  <a:pt x="3082" y="5662"/>
                  <a:pt x="3310" y="5662"/>
                </a:cubicBezTo>
                <a:cubicBezTo>
                  <a:pt x="4794" y="5662"/>
                  <a:pt x="6277" y="5274"/>
                  <a:pt x="7555" y="4544"/>
                </a:cubicBezTo>
                <a:cubicBezTo>
                  <a:pt x="7898" y="4361"/>
                  <a:pt x="8149" y="4179"/>
                  <a:pt x="8377" y="3973"/>
                </a:cubicBezTo>
                <a:cubicBezTo>
                  <a:pt x="8514" y="3882"/>
                  <a:pt x="8628" y="3768"/>
                  <a:pt x="8674" y="3608"/>
                </a:cubicBezTo>
                <a:cubicBezTo>
                  <a:pt x="8720" y="3448"/>
                  <a:pt x="8720" y="3289"/>
                  <a:pt x="8720" y="3174"/>
                </a:cubicBezTo>
                <a:cubicBezTo>
                  <a:pt x="8651" y="2490"/>
                  <a:pt x="8583" y="1828"/>
                  <a:pt x="8468" y="1143"/>
                </a:cubicBezTo>
                <a:cubicBezTo>
                  <a:pt x="8468" y="1120"/>
                  <a:pt x="8423" y="1074"/>
                  <a:pt x="8400" y="1074"/>
                </a:cubicBezTo>
                <a:cubicBezTo>
                  <a:pt x="8286" y="846"/>
                  <a:pt x="8126" y="641"/>
                  <a:pt x="7943" y="504"/>
                </a:cubicBezTo>
                <a:cubicBezTo>
                  <a:pt x="7578" y="230"/>
                  <a:pt x="7099" y="139"/>
                  <a:pt x="6711" y="70"/>
                </a:cubicBezTo>
                <a:cubicBezTo>
                  <a:pt x="6358" y="23"/>
                  <a:pt x="6001" y="0"/>
                  <a:pt x="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0" name="Google Shape;950;p43"/>
          <p:cNvGrpSpPr/>
          <p:nvPr/>
        </p:nvGrpSpPr>
        <p:grpSpPr>
          <a:xfrm rot="654615">
            <a:off x="7640890" y="433767"/>
            <a:ext cx="1140331" cy="595198"/>
            <a:chOff x="1362021" y="1108808"/>
            <a:chExt cx="986885" cy="515106"/>
          </a:xfrm>
        </p:grpSpPr>
        <p:sp>
          <p:nvSpPr>
            <p:cNvPr id="951" name="Google Shape;951;p43"/>
            <p:cNvSpPr/>
            <p:nvPr/>
          </p:nvSpPr>
          <p:spPr>
            <a:xfrm flipH="1">
              <a:off x="1362021" y="1108808"/>
              <a:ext cx="147683" cy="70196"/>
            </a:xfrm>
            <a:custGeom>
              <a:avLst/>
              <a:gdLst/>
              <a:ahLst/>
              <a:cxnLst/>
              <a:rect l="l" t="t" r="r" b="b"/>
              <a:pathLst>
                <a:path w="7374" h="3505" extrusionOk="0">
                  <a:moveTo>
                    <a:pt x="7141" y="0"/>
                  </a:moveTo>
                  <a:cubicBezTo>
                    <a:pt x="7112" y="0"/>
                    <a:pt x="7083" y="6"/>
                    <a:pt x="7054" y="18"/>
                  </a:cubicBezTo>
                  <a:cubicBezTo>
                    <a:pt x="4748" y="999"/>
                    <a:pt x="2420" y="2026"/>
                    <a:pt x="137" y="3099"/>
                  </a:cubicBezTo>
                  <a:cubicBezTo>
                    <a:pt x="46" y="3145"/>
                    <a:pt x="1" y="3282"/>
                    <a:pt x="46" y="3373"/>
                  </a:cubicBezTo>
                  <a:cubicBezTo>
                    <a:pt x="69" y="3442"/>
                    <a:pt x="115" y="3464"/>
                    <a:pt x="160" y="3487"/>
                  </a:cubicBezTo>
                  <a:cubicBezTo>
                    <a:pt x="183" y="3499"/>
                    <a:pt x="212" y="3504"/>
                    <a:pt x="240" y="3504"/>
                  </a:cubicBezTo>
                  <a:cubicBezTo>
                    <a:pt x="269" y="3504"/>
                    <a:pt x="297" y="3499"/>
                    <a:pt x="320" y="3487"/>
                  </a:cubicBezTo>
                  <a:cubicBezTo>
                    <a:pt x="2603" y="2414"/>
                    <a:pt x="4908" y="1387"/>
                    <a:pt x="7236" y="406"/>
                  </a:cubicBezTo>
                  <a:cubicBezTo>
                    <a:pt x="7327" y="360"/>
                    <a:pt x="7373" y="223"/>
                    <a:pt x="7327" y="132"/>
                  </a:cubicBezTo>
                  <a:cubicBezTo>
                    <a:pt x="7294" y="47"/>
                    <a:pt x="7222" y="0"/>
                    <a:pt x="7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3"/>
            <p:cNvSpPr/>
            <p:nvPr/>
          </p:nvSpPr>
          <p:spPr>
            <a:xfrm flipH="1">
              <a:off x="1486309" y="1129214"/>
              <a:ext cx="604350" cy="382245"/>
            </a:xfrm>
            <a:custGeom>
              <a:avLst/>
              <a:gdLst/>
              <a:ahLst/>
              <a:cxnLst/>
              <a:rect l="l" t="t" r="r" b="b"/>
              <a:pathLst>
                <a:path w="30176" h="19086" extrusionOk="0">
                  <a:moveTo>
                    <a:pt x="25094" y="1"/>
                  </a:moveTo>
                  <a:cubicBezTo>
                    <a:pt x="25068" y="1"/>
                    <a:pt x="25043" y="1"/>
                    <a:pt x="25017" y="3"/>
                  </a:cubicBezTo>
                  <a:cubicBezTo>
                    <a:pt x="24698" y="26"/>
                    <a:pt x="24401" y="140"/>
                    <a:pt x="24127" y="254"/>
                  </a:cubicBezTo>
                  <a:cubicBezTo>
                    <a:pt x="16092" y="3655"/>
                    <a:pt x="8058" y="7056"/>
                    <a:pt x="1" y="10457"/>
                  </a:cubicBezTo>
                  <a:cubicBezTo>
                    <a:pt x="754" y="13333"/>
                    <a:pt x="1941" y="16278"/>
                    <a:pt x="3402" y="19085"/>
                  </a:cubicBezTo>
                  <a:cubicBezTo>
                    <a:pt x="11619" y="15136"/>
                    <a:pt x="19950" y="11461"/>
                    <a:pt x="28395" y="8015"/>
                  </a:cubicBezTo>
                  <a:cubicBezTo>
                    <a:pt x="28578" y="7946"/>
                    <a:pt x="28783" y="7855"/>
                    <a:pt x="28920" y="7718"/>
                  </a:cubicBezTo>
                  <a:cubicBezTo>
                    <a:pt x="29057" y="7535"/>
                    <a:pt x="29103" y="7330"/>
                    <a:pt x="29148" y="7125"/>
                  </a:cubicBezTo>
                  <a:cubicBezTo>
                    <a:pt x="29582" y="5367"/>
                    <a:pt x="29902" y="3587"/>
                    <a:pt x="30176" y="1806"/>
                  </a:cubicBezTo>
                  <a:cubicBezTo>
                    <a:pt x="28783" y="1281"/>
                    <a:pt x="27414" y="756"/>
                    <a:pt x="26044" y="231"/>
                  </a:cubicBezTo>
                  <a:cubicBezTo>
                    <a:pt x="25727" y="126"/>
                    <a:pt x="25411" y="1"/>
                    <a:pt x="250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3"/>
            <p:cNvSpPr/>
            <p:nvPr/>
          </p:nvSpPr>
          <p:spPr>
            <a:xfrm flipH="1">
              <a:off x="2048095" y="1364212"/>
              <a:ext cx="277501" cy="230416"/>
            </a:xfrm>
            <a:custGeom>
              <a:avLst/>
              <a:gdLst/>
              <a:ahLst/>
              <a:cxnLst/>
              <a:rect l="l" t="t" r="r" b="b"/>
              <a:pathLst>
                <a:path w="13856" h="11505" extrusionOk="0">
                  <a:moveTo>
                    <a:pt x="11253" y="0"/>
                  </a:moveTo>
                  <a:cubicBezTo>
                    <a:pt x="7510" y="1667"/>
                    <a:pt x="3744" y="3310"/>
                    <a:pt x="0" y="4976"/>
                  </a:cubicBezTo>
                  <a:cubicBezTo>
                    <a:pt x="639" y="7282"/>
                    <a:pt x="1621" y="9473"/>
                    <a:pt x="2853" y="11504"/>
                  </a:cubicBezTo>
                  <a:cubicBezTo>
                    <a:pt x="6528" y="9838"/>
                    <a:pt x="10203" y="8149"/>
                    <a:pt x="13855" y="6483"/>
                  </a:cubicBezTo>
                  <a:cubicBezTo>
                    <a:pt x="13467" y="4086"/>
                    <a:pt x="12554" y="1781"/>
                    <a:pt x="11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3"/>
            <p:cNvSpPr/>
            <p:nvPr/>
          </p:nvSpPr>
          <p:spPr>
            <a:xfrm flipH="1">
              <a:off x="1585522" y="1247464"/>
              <a:ext cx="350641" cy="192084"/>
            </a:xfrm>
            <a:custGeom>
              <a:avLst/>
              <a:gdLst/>
              <a:ahLst/>
              <a:cxnLst/>
              <a:rect l="l" t="t" r="r" b="b"/>
              <a:pathLst>
                <a:path w="17508" h="9591" extrusionOk="0">
                  <a:moveTo>
                    <a:pt x="16201" y="1"/>
                  </a:moveTo>
                  <a:cubicBezTo>
                    <a:pt x="16187" y="1"/>
                    <a:pt x="16173" y="4"/>
                    <a:pt x="16161" y="10"/>
                  </a:cubicBezTo>
                  <a:cubicBezTo>
                    <a:pt x="16115" y="33"/>
                    <a:pt x="16070" y="101"/>
                    <a:pt x="16115" y="147"/>
                  </a:cubicBezTo>
                  <a:lnTo>
                    <a:pt x="17302" y="2795"/>
                  </a:lnTo>
                  <a:cubicBezTo>
                    <a:pt x="17302" y="2817"/>
                    <a:pt x="17325" y="2840"/>
                    <a:pt x="17348" y="2840"/>
                  </a:cubicBezTo>
                  <a:cubicBezTo>
                    <a:pt x="17359" y="2852"/>
                    <a:pt x="17376" y="2857"/>
                    <a:pt x="17393" y="2857"/>
                  </a:cubicBezTo>
                  <a:cubicBezTo>
                    <a:pt x="17410" y="2857"/>
                    <a:pt x="17428" y="2852"/>
                    <a:pt x="17439" y="2840"/>
                  </a:cubicBezTo>
                  <a:cubicBezTo>
                    <a:pt x="17485" y="2817"/>
                    <a:pt x="17508" y="2772"/>
                    <a:pt x="17485" y="2703"/>
                  </a:cubicBezTo>
                  <a:lnTo>
                    <a:pt x="16298" y="56"/>
                  </a:lnTo>
                  <a:cubicBezTo>
                    <a:pt x="16281" y="22"/>
                    <a:pt x="16240" y="1"/>
                    <a:pt x="16201" y="1"/>
                  </a:cubicBezTo>
                  <a:close/>
                  <a:moveTo>
                    <a:pt x="11858" y="1503"/>
                  </a:moveTo>
                  <a:cubicBezTo>
                    <a:pt x="11838" y="1503"/>
                    <a:pt x="11818" y="1508"/>
                    <a:pt x="11801" y="1516"/>
                  </a:cubicBezTo>
                  <a:cubicBezTo>
                    <a:pt x="11756" y="1539"/>
                    <a:pt x="11733" y="1608"/>
                    <a:pt x="11778" y="1653"/>
                  </a:cubicBezTo>
                  <a:cubicBezTo>
                    <a:pt x="12281" y="2498"/>
                    <a:pt x="12691" y="3365"/>
                    <a:pt x="13011" y="4301"/>
                  </a:cubicBezTo>
                  <a:cubicBezTo>
                    <a:pt x="13011" y="4324"/>
                    <a:pt x="13034" y="4347"/>
                    <a:pt x="13057" y="4369"/>
                  </a:cubicBezTo>
                  <a:lnTo>
                    <a:pt x="13148" y="4369"/>
                  </a:lnTo>
                  <a:cubicBezTo>
                    <a:pt x="13194" y="4347"/>
                    <a:pt x="13216" y="4278"/>
                    <a:pt x="13194" y="4233"/>
                  </a:cubicBezTo>
                  <a:cubicBezTo>
                    <a:pt x="12897" y="3297"/>
                    <a:pt x="12463" y="2384"/>
                    <a:pt x="11961" y="1562"/>
                  </a:cubicBezTo>
                  <a:cubicBezTo>
                    <a:pt x="11932" y="1519"/>
                    <a:pt x="11894" y="1503"/>
                    <a:pt x="11858" y="1503"/>
                  </a:cubicBezTo>
                  <a:close/>
                  <a:moveTo>
                    <a:pt x="8052" y="3265"/>
                  </a:moveTo>
                  <a:cubicBezTo>
                    <a:pt x="8038" y="3265"/>
                    <a:pt x="8024" y="3268"/>
                    <a:pt x="8012" y="3274"/>
                  </a:cubicBezTo>
                  <a:cubicBezTo>
                    <a:pt x="7944" y="3297"/>
                    <a:pt x="7921" y="3365"/>
                    <a:pt x="7944" y="3411"/>
                  </a:cubicBezTo>
                  <a:lnTo>
                    <a:pt x="9199" y="5967"/>
                  </a:lnTo>
                  <a:cubicBezTo>
                    <a:pt x="9199" y="5990"/>
                    <a:pt x="9222" y="6013"/>
                    <a:pt x="9245" y="6036"/>
                  </a:cubicBezTo>
                  <a:cubicBezTo>
                    <a:pt x="9268" y="6036"/>
                    <a:pt x="9313" y="6036"/>
                    <a:pt x="9336" y="6013"/>
                  </a:cubicBezTo>
                  <a:cubicBezTo>
                    <a:pt x="9382" y="5990"/>
                    <a:pt x="9405" y="5944"/>
                    <a:pt x="9382" y="5876"/>
                  </a:cubicBezTo>
                  <a:lnTo>
                    <a:pt x="8149" y="3320"/>
                  </a:lnTo>
                  <a:cubicBezTo>
                    <a:pt x="8132" y="3286"/>
                    <a:pt x="8091" y="3265"/>
                    <a:pt x="8052" y="3265"/>
                  </a:cubicBezTo>
                  <a:close/>
                  <a:moveTo>
                    <a:pt x="4068" y="4888"/>
                  </a:moveTo>
                  <a:cubicBezTo>
                    <a:pt x="4058" y="4888"/>
                    <a:pt x="4049" y="4890"/>
                    <a:pt x="4041" y="4894"/>
                  </a:cubicBezTo>
                  <a:cubicBezTo>
                    <a:pt x="3972" y="4917"/>
                    <a:pt x="3949" y="4986"/>
                    <a:pt x="3972" y="5031"/>
                  </a:cubicBezTo>
                  <a:lnTo>
                    <a:pt x="4976" y="7885"/>
                  </a:lnTo>
                  <a:cubicBezTo>
                    <a:pt x="4999" y="7907"/>
                    <a:pt x="5022" y="7930"/>
                    <a:pt x="5045" y="7953"/>
                  </a:cubicBezTo>
                  <a:lnTo>
                    <a:pt x="5113" y="7953"/>
                  </a:lnTo>
                  <a:cubicBezTo>
                    <a:pt x="5182" y="7930"/>
                    <a:pt x="5205" y="7862"/>
                    <a:pt x="5182" y="7816"/>
                  </a:cubicBezTo>
                  <a:lnTo>
                    <a:pt x="4178" y="4963"/>
                  </a:lnTo>
                  <a:cubicBezTo>
                    <a:pt x="4159" y="4926"/>
                    <a:pt x="4110" y="4888"/>
                    <a:pt x="4068" y="4888"/>
                  </a:cubicBezTo>
                  <a:close/>
                  <a:moveTo>
                    <a:pt x="119" y="6392"/>
                  </a:moveTo>
                  <a:cubicBezTo>
                    <a:pt x="104" y="6392"/>
                    <a:pt x="87" y="6395"/>
                    <a:pt x="69" y="6401"/>
                  </a:cubicBezTo>
                  <a:cubicBezTo>
                    <a:pt x="23" y="6424"/>
                    <a:pt x="0" y="6469"/>
                    <a:pt x="23" y="6538"/>
                  </a:cubicBezTo>
                  <a:cubicBezTo>
                    <a:pt x="434" y="7565"/>
                    <a:pt x="936" y="8569"/>
                    <a:pt x="1507" y="9528"/>
                  </a:cubicBezTo>
                  <a:cubicBezTo>
                    <a:pt x="1507" y="9551"/>
                    <a:pt x="1530" y="9574"/>
                    <a:pt x="1553" y="9574"/>
                  </a:cubicBezTo>
                  <a:cubicBezTo>
                    <a:pt x="1564" y="9585"/>
                    <a:pt x="1581" y="9591"/>
                    <a:pt x="1598" y="9591"/>
                  </a:cubicBezTo>
                  <a:cubicBezTo>
                    <a:pt x="1615" y="9591"/>
                    <a:pt x="1632" y="9585"/>
                    <a:pt x="1644" y="9574"/>
                  </a:cubicBezTo>
                  <a:cubicBezTo>
                    <a:pt x="1690" y="9551"/>
                    <a:pt x="1712" y="9482"/>
                    <a:pt x="1690" y="9437"/>
                  </a:cubicBezTo>
                  <a:cubicBezTo>
                    <a:pt x="1119" y="8478"/>
                    <a:pt x="640" y="7474"/>
                    <a:pt x="206" y="6447"/>
                  </a:cubicBezTo>
                  <a:cubicBezTo>
                    <a:pt x="189" y="6413"/>
                    <a:pt x="160" y="6392"/>
                    <a:pt x="119" y="63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3"/>
            <p:cNvSpPr/>
            <p:nvPr/>
          </p:nvSpPr>
          <p:spPr>
            <a:xfrm flipH="1">
              <a:off x="2048099" y="1437806"/>
              <a:ext cx="245497" cy="156815"/>
            </a:xfrm>
            <a:custGeom>
              <a:avLst/>
              <a:gdLst/>
              <a:ahLst/>
              <a:cxnLst/>
              <a:rect l="l" t="t" r="r" b="b"/>
              <a:pathLst>
                <a:path w="12258" h="7830" extrusionOk="0">
                  <a:moveTo>
                    <a:pt x="11550" y="0"/>
                  </a:moveTo>
                  <a:cubicBezTo>
                    <a:pt x="7647" y="1712"/>
                    <a:pt x="3789" y="3561"/>
                    <a:pt x="0" y="5524"/>
                  </a:cubicBezTo>
                  <a:cubicBezTo>
                    <a:pt x="388" y="6300"/>
                    <a:pt x="799" y="7076"/>
                    <a:pt x="1255" y="7829"/>
                  </a:cubicBezTo>
                  <a:cubicBezTo>
                    <a:pt x="4930" y="6163"/>
                    <a:pt x="8605" y="4474"/>
                    <a:pt x="12257" y="2808"/>
                  </a:cubicBezTo>
                  <a:cubicBezTo>
                    <a:pt x="12098" y="1849"/>
                    <a:pt x="11846" y="890"/>
                    <a:pt x="115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3"/>
            <p:cNvSpPr/>
            <p:nvPr/>
          </p:nvSpPr>
          <p:spPr>
            <a:xfrm flipH="1">
              <a:off x="2011522" y="1314049"/>
              <a:ext cx="337383" cy="309865"/>
            </a:xfrm>
            <a:custGeom>
              <a:avLst/>
              <a:gdLst/>
              <a:ahLst/>
              <a:cxnLst/>
              <a:rect l="l" t="t" r="r" b="b"/>
              <a:pathLst>
                <a:path w="16846" h="15472" extrusionOk="0">
                  <a:moveTo>
                    <a:pt x="12200" y="1"/>
                  </a:moveTo>
                  <a:cubicBezTo>
                    <a:pt x="12159" y="1"/>
                    <a:pt x="12117" y="6"/>
                    <a:pt x="12075" y="17"/>
                  </a:cubicBezTo>
                  <a:cubicBezTo>
                    <a:pt x="11801" y="109"/>
                    <a:pt x="11641" y="428"/>
                    <a:pt x="11664" y="725"/>
                  </a:cubicBezTo>
                  <a:cubicBezTo>
                    <a:pt x="11687" y="999"/>
                    <a:pt x="11732" y="1296"/>
                    <a:pt x="11801" y="1478"/>
                  </a:cubicBezTo>
                  <a:cubicBezTo>
                    <a:pt x="12988" y="4423"/>
                    <a:pt x="14175" y="7390"/>
                    <a:pt x="15339" y="10334"/>
                  </a:cubicBezTo>
                  <a:cubicBezTo>
                    <a:pt x="15453" y="10608"/>
                    <a:pt x="15590" y="10928"/>
                    <a:pt x="15841" y="11110"/>
                  </a:cubicBezTo>
                  <a:cubicBezTo>
                    <a:pt x="15952" y="11199"/>
                    <a:pt x="16106" y="11250"/>
                    <a:pt x="16257" y="11250"/>
                  </a:cubicBezTo>
                  <a:cubicBezTo>
                    <a:pt x="16415" y="11250"/>
                    <a:pt x="16569" y="11194"/>
                    <a:pt x="16663" y="11065"/>
                  </a:cubicBezTo>
                  <a:cubicBezTo>
                    <a:pt x="16845" y="10859"/>
                    <a:pt x="16754" y="10540"/>
                    <a:pt x="16663" y="10266"/>
                  </a:cubicBezTo>
                  <a:cubicBezTo>
                    <a:pt x="15613" y="7070"/>
                    <a:pt x="14403" y="3920"/>
                    <a:pt x="13056" y="816"/>
                  </a:cubicBezTo>
                  <a:cubicBezTo>
                    <a:pt x="12892" y="446"/>
                    <a:pt x="12578" y="1"/>
                    <a:pt x="12200" y="1"/>
                  </a:cubicBezTo>
                  <a:close/>
                  <a:moveTo>
                    <a:pt x="636" y="5970"/>
                  </a:moveTo>
                  <a:cubicBezTo>
                    <a:pt x="615" y="5970"/>
                    <a:pt x="593" y="5971"/>
                    <a:pt x="571" y="5975"/>
                  </a:cubicBezTo>
                  <a:cubicBezTo>
                    <a:pt x="251" y="6020"/>
                    <a:pt x="46" y="6340"/>
                    <a:pt x="23" y="6637"/>
                  </a:cubicBezTo>
                  <a:cubicBezTo>
                    <a:pt x="0" y="6956"/>
                    <a:pt x="137" y="7253"/>
                    <a:pt x="251" y="7550"/>
                  </a:cubicBezTo>
                  <a:cubicBezTo>
                    <a:pt x="662" y="8486"/>
                    <a:pt x="1050" y="9421"/>
                    <a:pt x="1461" y="10380"/>
                  </a:cubicBezTo>
                  <a:cubicBezTo>
                    <a:pt x="1803" y="11179"/>
                    <a:pt x="2146" y="12001"/>
                    <a:pt x="2488" y="12799"/>
                  </a:cubicBezTo>
                  <a:cubicBezTo>
                    <a:pt x="2808" y="13598"/>
                    <a:pt x="3150" y="14397"/>
                    <a:pt x="3675" y="15082"/>
                  </a:cubicBezTo>
                  <a:cubicBezTo>
                    <a:pt x="3812" y="15265"/>
                    <a:pt x="3995" y="15447"/>
                    <a:pt x="4223" y="15470"/>
                  </a:cubicBezTo>
                  <a:cubicBezTo>
                    <a:pt x="4235" y="15471"/>
                    <a:pt x="4246" y="15471"/>
                    <a:pt x="4258" y="15471"/>
                  </a:cubicBezTo>
                  <a:cubicBezTo>
                    <a:pt x="4562" y="15471"/>
                    <a:pt x="4817" y="15185"/>
                    <a:pt x="4839" y="14877"/>
                  </a:cubicBezTo>
                  <a:cubicBezTo>
                    <a:pt x="4885" y="14557"/>
                    <a:pt x="4748" y="14237"/>
                    <a:pt x="4634" y="13941"/>
                  </a:cubicBezTo>
                  <a:cubicBezTo>
                    <a:pt x="3675" y="11727"/>
                    <a:pt x="2716" y="9490"/>
                    <a:pt x="1735" y="7276"/>
                  </a:cubicBezTo>
                  <a:cubicBezTo>
                    <a:pt x="1621" y="7025"/>
                    <a:pt x="1461" y="6751"/>
                    <a:pt x="1301" y="6477"/>
                  </a:cubicBezTo>
                  <a:cubicBezTo>
                    <a:pt x="1153" y="6223"/>
                    <a:pt x="908" y="5970"/>
                    <a:pt x="636" y="59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7" name="Google Shape;957;p43"/>
          <p:cNvGrpSpPr/>
          <p:nvPr/>
        </p:nvGrpSpPr>
        <p:grpSpPr>
          <a:xfrm>
            <a:off x="2969215" y="4439399"/>
            <a:ext cx="150927" cy="143533"/>
            <a:chOff x="3716290" y="4256524"/>
            <a:chExt cx="150927" cy="143533"/>
          </a:xfrm>
        </p:grpSpPr>
        <p:sp>
          <p:nvSpPr>
            <p:cNvPr id="958" name="Google Shape;958;p43"/>
            <p:cNvSpPr/>
            <p:nvPr/>
          </p:nvSpPr>
          <p:spPr>
            <a:xfrm>
              <a:off x="3723063" y="4256524"/>
              <a:ext cx="144154" cy="125102"/>
            </a:xfrm>
            <a:custGeom>
              <a:avLst/>
              <a:gdLst/>
              <a:ahLst/>
              <a:cxnLst/>
              <a:rect l="l" t="t" r="r" b="b"/>
              <a:pathLst>
                <a:path w="5342" h="4636" extrusionOk="0">
                  <a:moveTo>
                    <a:pt x="2617" y="1"/>
                  </a:moveTo>
                  <a:cubicBezTo>
                    <a:pt x="1907" y="1"/>
                    <a:pt x="1193" y="283"/>
                    <a:pt x="731" y="824"/>
                  </a:cubicBezTo>
                  <a:cubicBezTo>
                    <a:pt x="412" y="1189"/>
                    <a:pt x="1" y="2011"/>
                    <a:pt x="138" y="2810"/>
                  </a:cubicBezTo>
                  <a:cubicBezTo>
                    <a:pt x="252" y="3403"/>
                    <a:pt x="663" y="3905"/>
                    <a:pt x="1188" y="4202"/>
                  </a:cubicBezTo>
                  <a:cubicBezTo>
                    <a:pt x="1713" y="4499"/>
                    <a:pt x="2306" y="4613"/>
                    <a:pt x="2900" y="4636"/>
                  </a:cubicBezTo>
                  <a:cubicBezTo>
                    <a:pt x="3242" y="4636"/>
                    <a:pt x="3584" y="4613"/>
                    <a:pt x="3881" y="4476"/>
                  </a:cubicBezTo>
                  <a:cubicBezTo>
                    <a:pt x="4201" y="4339"/>
                    <a:pt x="4475" y="4065"/>
                    <a:pt x="4680" y="3768"/>
                  </a:cubicBezTo>
                  <a:cubicBezTo>
                    <a:pt x="5342" y="2741"/>
                    <a:pt x="5068" y="1212"/>
                    <a:pt x="4064" y="459"/>
                  </a:cubicBezTo>
                  <a:cubicBezTo>
                    <a:pt x="3650" y="151"/>
                    <a:pt x="3135" y="1"/>
                    <a:pt x="2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3"/>
            <p:cNvSpPr/>
            <p:nvPr/>
          </p:nvSpPr>
          <p:spPr>
            <a:xfrm>
              <a:off x="3752018" y="4279812"/>
              <a:ext cx="83195" cy="76610"/>
            </a:xfrm>
            <a:custGeom>
              <a:avLst/>
              <a:gdLst/>
              <a:ahLst/>
              <a:cxnLst/>
              <a:rect l="l" t="t" r="r" b="b"/>
              <a:pathLst>
                <a:path w="3083" h="2839" extrusionOk="0">
                  <a:moveTo>
                    <a:pt x="1286" y="1"/>
                  </a:moveTo>
                  <a:cubicBezTo>
                    <a:pt x="1219" y="1"/>
                    <a:pt x="1134" y="45"/>
                    <a:pt x="1096" y="121"/>
                  </a:cubicBezTo>
                  <a:cubicBezTo>
                    <a:pt x="1051" y="189"/>
                    <a:pt x="1028" y="280"/>
                    <a:pt x="1028" y="372"/>
                  </a:cubicBezTo>
                  <a:cubicBezTo>
                    <a:pt x="1005" y="668"/>
                    <a:pt x="1028" y="965"/>
                    <a:pt x="1073" y="1239"/>
                  </a:cubicBezTo>
                  <a:cubicBezTo>
                    <a:pt x="1073" y="1262"/>
                    <a:pt x="1073" y="1307"/>
                    <a:pt x="1073" y="1353"/>
                  </a:cubicBezTo>
                  <a:cubicBezTo>
                    <a:pt x="1005" y="1376"/>
                    <a:pt x="914" y="1376"/>
                    <a:pt x="822" y="1399"/>
                  </a:cubicBezTo>
                  <a:cubicBezTo>
                    <a:pt x="754" y="1422"/>
                    <a:pt x="503" y="1513"/>
                    <a:pt x="229" y="1604"/>
                  </a:cubicBezTo>
                  <a:cubicBezTo>
                    <a:pt x="138" y="1627"/>
                    <a:pt x="1" y="1741"/>
                    <a:pt x="69" y="1832"/>
                  </a:cubicBezTo>
                  <a:cubicBezTo>
                    <a:pt x="92" y="1878"/>
                    <a:pt x="160" y="1878"/>
                    <a:pt x="229" y="1878"/>
                  </a:cubicBezTo>
                  <a:cubicBezTo>
                    <a:pt x="548" y="1878"/>
                    <a:pt x="868" y="1855"/>
                    <a:pt x="1188" y="1810"/>
                  </a:cubicBezTo>
                  <a:cubicBezTo>
                    <a:pt x="1279" y="2084"/>
                    <a:pt x="1416" y="2403"/>
                    <a:pt x="1576" y="2700"/>
                  </a:cubicBezTo>
                  <a:cubicBezTo>
                    <a:pt x="1621" y="2745"/>
                    <a:pt x="1644" y="2814"/>
                    <a:pt x="1713" y="2837"/>
                  </a:cubicBezTo>
                  <a:cubicBezTo>
                    <a:pt x="1720" y="2838"/>
                    <a:pt x="1728" y="2839"/>
                    <a:pt x="1735" y="2839"/>
                  </a:cubicBezTo>
                  <a:cubicBezTo>
                    <a:pt x="1857" y="2839"/>
                    <a:pt x="1918" y="2669"/>
                    <a:pt x="1918" y="2540"/>
                  </a:cubicBezTo>
                  <a:cubicBezTo>
                    <a:pt x="1941" y="2243"/>
                    <a:pt x="1918" y="1969"/>
                    <a:pt x="1872" y="1673"/>
                  </a:cubicBezTo>
                  <a:cubicBezTo>
                    <a:pt x="2283" y="1581"/>
                    <a:pt x="2694" y="1467"/>
                    <a:pt x="3082" y="1307"/>
                  </a:cubicBezTo>
                  <a:cubicBezTo>
                    <a:pt x="3036" y="1170"/>
                    <a:pt x="2854" y="1148"/>
                    <a:pt x="2694" y="1148"/>
                  </a:cubicBezTo>
                  <a:cubicBezTo>
                    <a:pt x="2397" y="1148"/>
                    <a:pt x="2101" y="1170"/>
                    <a:pt x="1781" y="1216"/>
                  </a:cubicBezTo>
                  <a:cubicBezTo>
                    <a:pt x="1690" y="805"/>
                    <a:pt x="1530" y="394"/>
                    <a:pt x="1324" y="6"/>
                  </a:cubicBezTo>
                  <a:cubicBezTo>
                    <a:pt x="1313" y="2"/>
                    <a:pt x="1300" y="1"/>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3"/>
            <p:cNvSpPr/>
            <p:nvPr/>
          </p:nvSpPr>
          <p:spPr>
            <a:xfrm>
              <a:off x="3716290" y="4291065"/>
              <a:ext cx="138001" cy="108992"/>
            </a:xfrm>
            <a:custGeom>
              <a:avLst/>
              <a:gdLst/>
              <a:ahLst/>
              <a:cxnLst/>
              <a:rect l="l" t="t" r="r" b="b"/>
              <a:pathLst>
                <a:path w="5114" h="4039" extrusionOk="0">
                  <a:moveTo>
                    <a:pt x="686" y="0"/>
                  </a:moveTo>
                  <a:lnTo>
                    <a:pt x="686" y="0"/>
                  </a:lnTo>
                  <a:cubicBezTo>
                    <a:pt x="1" y="959"/>
                    <a:pt x="115" y="2397"/>
                    <a:pt x="914" y="3241"/>
                  </a:cubicBezTo>
                  <a:cubicBezTo>
                    <a:pt x="1396" y="3764"/>
                    <a:pt x="2101" y="4039"/>
                    <a:pt x="2806" y="4039"/>
                  </a:cubicBezTo>
                  <a:cubicBezTo>
                    <a:pt x="3270" y="4039"/>
                    <a:pt x="3733" y="3920"/>
                    <a:pt x="4132" y="3675"/>
                  </a:cubicBezTo>
                  <a:cubicBezTo>
                    <a:pt x="4360" y="3538"/>
                    <a:pt x="4566" y="3356"/>
                    <a:pt x="4726" y="3150"/>
                  </a:cubicBezTo>
                  <a:cubicBezTo>
                    <a:pt x="4931" y="2876"/>
                    <a:pt x="5022" y="2580"/>
                    <a:pt x="5091" y="2260"/>
                  </a:cubicBezTo>
                  <a:cubicBezTo>
                    <a:pt x="5091" y="2214"/>
                    <a:pt x="5114" y="2169"/>
                    <a:pt x="5114" y="2123"/>
                  </a:cubicBezTo>
                  <a:lnTo>
                    <a:pt x="5114" y="2123"/>
                  </a:lnTo>
                  <a:cubicBezTo>
                    <a:pt x="5068" y="2237"/>
                    <a:pt x="4999" y="2374"/>
                    <a:pt x="4931" y="2488"/>
                  </a:cubicBezTo>
                  <a:cubicBezTo>
                    <a:pt x="4726" y="2785"/>
                    <a:pt x="4475" y="3059"/>
                    <a:pt x="4132" y="3196"/>
                  </a:cubicBezTo>
                  <a:cubicBezTo>
                    <a:pt x="3835" y="3333"/>
                    <a:pt x="3493" y="3356"/>
                    <a:pt x="3151" y="3356"/>
                  </a:cubicBezTo>
                  <a:cubicBezTo>
                    <a:pt x="2557" y="3333"/>
                    <a:pt x="1964" y="3219"/>
                    <a:pt x="1439" y="2922"/>
                  </a:cubicBezTo>
                  <a:cubicBezTo>
                    <a:pt x="914" y="2625"/>
                    <a:pt x="503" y="2123"/>
                    <a:pt x="389" y="1530"/>
                  </a:cubicBezTo>
                  <a:cubicBezTo>
                    <a:pt x="297" y="982"/>
                    <a:pt x="457" y="411"/>
                    <a:pt x="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1" name="Google Shape;961;p43"/>
          <p:cNvGrpSpPr/>
          <p:nvPr/>
        </p:nvGrpSpPr>
        <p:grpSpPr>
          <a:xfrm rot="-1130991" flipH="1">
            <a:off x="4134722" y="4303983"/>
            <a:ext cx="874559" cy="1481121"/>
            <a:chOff x="-117729" y="1733810"/>
            <a:chExt cx="874530" cy="1481072"/>
          </a:xfrm>
        </p:grpSpPr>
        <p:sp>
          <p:nvSpPr>
            <p:cNvPr id="962" name="Google Shape;962;p43"/>
            <p:cNvSpPr/>
            <p:nvPr/>
          </p:nvSpPr>
          <p:spPr>
            <a:xfrm>
              <a:off x="21973" y="1733810"/>
              <a:ext cx="518652" cy="505591"/>
            </a:xfrm>
            <a:custGeom>
              <a:avLst/>
              <a:gdLst/>
              <a:ahLst/>
              <a:cxnLst/>
              <a:rect l="l" t="t" r="r" b="b"/>
              <a:pathLst>
                <a:path w="19220" h="18736" extrusionOk="0">
                  <a:moveTo>
                    <a:pt x="9145" y="0"/>
                  </a:moveTo>
                  <a:cubicBezTo>
                    <a:pt x="9095" y="0"/>
                    <a:pt x="9044" y="1"/>
                    <a:pt x="8994" y="2"/>
                  </a:cubicBezTo>
                  <a:cubicBezTo>
                    <a:pt x="7190" y="48"/>
                    <a:pt x="5410" y="824"/>
                    <a:pt x="4132" y="2079"/>
                  </a:cubicBezTo>
                  <a:cubicBezTo>
                    <a:pt x="3675" y="2536"/>
                    <a:pt x="3264" y="3084"/>
                    <a:pt x="3127" y="3723"/>
                  </a:cubicBezTo>
                  <a:cubicBezTo>
                    <a:pt x="2945" y="4476"/>
                    <a:pt x="3173" y="5275"/>
                    <a:pt x="3493" y="6005"/>
                  </a:cubicBezTo>
                  <a:cubicBezTo>
                    <a:pt x="4155" y="7466"/>
                    <a:pt x="5182" y="8744"/>
                    <a:pt x="5866" y="10182"/>
                  </a:cubicBezTo>
                  <a:cubicBezTo>
                    <a:pt x="4908" y="9406"/>
                    <a:pt x="3926" y="8630"/>
                    <a:pt x="2945" y="7854"/>
                  </a:cubicBezTo>
                  <a:cubicBezTo>
                    <a:pt x="2717" y="7671"/>
                    <a:pt x="2466" y="7489"/>
                    <a:pt x="2192" y="7420"/>
                  </a:cubicBezTo>
                  <a:cubicBezTo>
                    <a:pt x="2152" y="7416"/>
                    <a:pt x="2112" y="7413"/>
                    <a:pt x="2072" y="7413"/>
                  </a:cubicBezTo>
                  <a:cubicBezTo>
                    <a:pt x="1725" y="7413"/>
                    <a:pt x="1390" y="7586"/>
                    <a:pt x="1164" y="7831"/>
                  </a:cubicBezTo>
                  <a:cubicBezTo>
                    <a:pt x="913" y="8105"/>
                    <a:pt x="776" y="8470"/>
                    <a:pt x="662" y="8835"/>
                  </a:cubicBezTo>
                  <a:cubicBezTo>
                    <a:pt x="0" y="11323"/>
                    <a:pt x="1210" y="14062"/>
                    <a:pt x="3150" y="15752"/>
                  </a:cubicBezTo>
                  <a:cubicBezTo>
                    <a:pt x="5090" y="17441"/>
                    <a:pt x="7647" y="18239"/>
                    <a:pt x="10180" y="18673"/>
                  </a:cubicBezTo>
                  <a:cubicBezTo>
                    <a:pt x="10426" y="18715"/>
                    <a:pt x="10675" y="18735"/>
                    <a:pt x="10925" y="18735"/>
                  </a:cubicBezTo>
                  <a:cubicBezTo>
                    <a:pt x="12446" y="18735"/>
                    <a:pt x="14020" y="17997"/>
                    <a:pt x="15156" y="16938"/>
                  </a:cubicBezTo>
                  <a:cubicBezTo>
                    <a:pt x="16320" y="15866"/>
                    <a:pt x="16868" y="14291"/>
                    <a:pt x="17507" y="12853"/>
                  </a:cubicBezTo>
                  <a:cubicBezTo>
                    <a:pt x="18101" y="11483"/>
                    <a:pt x="18831" y="10159"/>
                    <a:pt x="19014" y="8676"/>
                  </a:cubicBezTo>
                  <a:cubicBezTo>
                    <a:pt x="19219" y="6987"/>
                    <a:pt x="18671" y="5275"/>
                    <a:pt x="18078" y="3677"/>
                  </a:cubicBezTo>
                  <a:cubicBezTo>
                    <a:pt x="17850" y="3015"/>
                    <a:pt x="17599" y="2376"/>
                    <a:pt x="17142" y="1874"/>
                  </a:cubicBezTo>
                  <a:cubicBezTo>
                    <a:pt x="16771" y="1485"/>
                    <a:pt x="16249" y="1205"/>
                    <a:pt x="15735" y="1205"/>
                  </a:cubicBezTo>
                  <a:cubicBezTo>
                    <a:pt x="15586" y="1205"/>
                    <a:pt x="15437" y="1229"/>
                    <a:pt x="15293" y="1280"/>
                  </a:cubicBezTo>
                  <a:cubicBezTo>
                    <a:pt x="14700" y="1509"/>
                    <a:pt x="14335" y="2102"/>
                    <a:pt x="14084" y="2695"/>
                  </a:cubicBezTo>
                  <a:cubicBezTo>
                    <a:pt x="13513" y="3997"/>
                    <a:pt x="13285" y="5412"/>
                    <a:pt x="13079" y="6804"/>
                  </a:cubicBezTo>
                  <a:cubicBezTo>
                    <a:pt x="13148" y="5571"/>
                    <a:pt x="13034" y="4339"/>
                    <a:pt x="12760" y="3129"/>
                  </a:cubicBezTo>
                  <a:cubicBezTo>
                    <a:pt x="12577" y="2262"/>
                    <a:pt x="12280" y="1372"/>
                    <a:pt x="11618" y="778"/>
                  </a:cubicBezTo>
                  <a:cubicBezTo>
                    <a:pt x="10949" y="195"/>
                    <a:pt x="10034"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3"/>
            <p:cNvSpPr/>
            <p:nvPr/>
          </p:nvSpPr>
          <p:spPr>
            <a:xfrm>
              <a:off x="182722" y="1995375"/>
              <a:ext cx="268582" cy="236173"/>
            </a:xfrm>
            <a:custGeom>
              <a:avLst/>
              <a:gdLst/>
              <a:ahLst/>
              <a:cxnLst/>
              <a:rect l="l" t="t" r="r" b="b"/>
              <a:pathLst>
                <a:path w="9953" h="8752" extrusionOk="0">
                  <a:moveTo>
                    <a:pt x="6563" y="1"/>
                  </a:moveTo>
                  <a:cubicBezTo>
                    <a:pt x="6452" y="1"/>
                    <a:pt x="6342" y="4"/>
                    <a:pt x="6232" y="10"/>
                  </a:cubicBezTo>
                  <a:cubicBezTo>
                    <a:pt x="4406" y="78"/>
                    <a:pt x="2626" y="740"/>
                    <a:pt x="1211" y="1882"/>
                  </a:cubicBezTo>
                  <a:cubicBezTo>
                    <a:pt x="754" y="2270"/>
                    <a:pt x="298" y="2726"/>
                    <a:pt x="138" y="3297"/>
                  </a:cubicBezTo>
                  <a:cubicBezTo>
                    <a:pt x="1" y="3776"/>
                    <a:pt x="92" y="4278"/>
                    <a:pt x="229" y="4758"/>
                  </a:cubicBezTo>
                  <a:cubicBezTo>
                    <a:pt x="822" y="6835"/>
                    <a:pt x="2671" y="8569"/>
                    <a:pt x="4817" y="8752"/>
                  </a:cubicBezTo>
                  <a:cubicBezTo>
                    <a:pt x="5661" y="8250"/>
                    <a:pt x="6780" y="8318"/>
                    <a:pt x="7670" y="7930"/>
                  </a:cubicBezTo>
                  <a:cubicBezTo>
                    <a:pt x="8515" y="7588"/>
                    <a:pt x="9131" y="6880"/>
                    <a:pt x="9496" y="6059"/>
                  </a:cubicBezTo>
                  <a:cubicBezTo>
                    <a:pt x="9838" y="5237"/>
                    <a:pt x="9953" y="4324"/>
                    <a:pt x="9884" y="3434"/>
                  </a:cubicBezTo>
                  <a:cubicBezTo>
                    <a:pt x="9816" y="2361"/>
                    <a:pt x="9519" y="1242"/>
                    <a:pt x="8674" y="603"/>
                  </a:cubicBezTo>
                  <a:cubicBezTo>
                    <a:pt x="8078" y="146"/>
                    <a:pt x="7310" y="1"/>
                    <a:pt x="6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3"/>
            <p:cNvSpPr/>
            <p:nvPr/>
          </p:nvSpPr>
          <p:spPr>
            <a:xfrm>
              <a:off x="-117729" y="2086450"/>
              <a:ext cx="874530" cy="1128432"/>
            </a:xfrm>
            <a:custGeom>
              <a:avLst/>
              <a:gdLst/>
              <a:ahLst/>
              <a:cxnLst/>
              <a:rect l="l" t="t" r="r" b="b"/>
              <a:pathLst>
                <a:path w="32408" h="41817" extrusionOk="0">
                  <a:moveTo>
                    <a:pt x="30309" y="1"/>
                  </a:moveTo>
                  <a:cubicBezTo>
                    <a:pt x="29836" y="1"/>
                    <a:pt x="29342" y="124"/>
                    <a:pt x="28916" y="310"/>
                  </a:cubicBezTo>
                  <a:cubicBezTo>
                    <a:pt x="27090" y="1109"/>
                    <a:pt x="25720" y="2661"/>
                    <a:pt x="24556" y="4281"/>
                  </a:cubicBezTo>
                  <a:cubicBezTo>
                    <a:pt x="22662" y="6906"/>
                    <a:pt x="21132" y="9828"/>
                    <a:pt x="20037" y="12909"/>
                  </a:cubicBezTo>
                  <a:cubicBezTo>
                    <a:pt x="20196" y="11700"/>
                    <a:pt x="20219" y="10513"/>
                    <a:pt x="20082" y="9326"/>
                  </a:cubicBezTo>
                  <a:cubicBezTo>
                    <a:pt x="19991" y="8413"/>
                    <a:pt x="19786" y="7500"/>
                    <a:pt x="19786" y="6587"/>
                  </a:cubicBezTo>
                  <a:cubicBezTo>
                    <a:pt x="19808" y="5674"/>
                    <a:pt x="20082" y="4715"/>
                    <a:pt x="20744" y="4099"/>
                  </a:cubicBezTo>
                  <a:cubicBezTo>
                    <a:pt x="21109" y="3779"/>
                    <a:pt x="21543" y="3574"/>
                    <a:pt x="21931" y="3277"/>
                  </a:cubicBezTo>
                  <a:cubicBezTo>
                    <a:pt x="22296" y="2980"/>
                    <a:pt x="22616" y="2524"/>
                    <a:pt x="22547" y="2044"/>
                  </a:cubicBezTo>
                  <a:cubicBezTo>
                    <a:pt x="22468" y="1992"/>
                    <a:pt x="22387" y="1969"/>
                    <a:pt x="22306" y="1969"/>
                  </a:cubicBezTo>
                  <a:cubicBezTo>
                    <a:pt x="21776" y="1969"/>
                    <a:pt x="21200" y="2926"/>
                    <a:pt x="20693" y="2926"/>
                  </a:cubicBezTo>
                  <a:cubicBezTo>
                    <a:pt x="20601" y="2926"/>
                    <a:pt x="20511" y="2895"/>
                    <a:pt x="20425" y="2820"/>
                  </a:cubicBezTo>
                  <a:cubicBezTo>
                    <a:pt x="20356" y="2752"/>
                    <a:pt x="20288" y="2661"/>
                    <a:pt x="20219" y="2569"/>
                  </a:cubicBezTo>
                  <a:cubicBezTo>
                    <a:pt x="20134" y="2490"/>
                    <a:pt x="20035" y="2455"/>
                    <a:pt x="19933" y="2455"/>
                  </a:cubicBezTo>
                  <a:cubicBezTo>
                    <a:pt x="19624" y="2455"/>
                    <a:pt x="19278" y="2763"/>
                    <a:pt x="19124" y="3072"/>
                  </a:cubicBezTo>
                  <a:cubicBezTo>
                    <a:pt x="18918" y="3482"/>
                    <a:pt x="18758" y="4030"/>
                    <a:pt x="18325" y="4190"/>
                  </a:cubicBezTo>
                  <a:cubicBezTo>
                    <a:pt x="18233" y="4223"/>
                    <a:pt x="18137" y="4236"/>
                    <a:pt x="18038" y="4236"/>
                  </a:cubicBezTo>
                  <a:cubicBezTo>
                    <a:pt x="17577" y="4236"/>
                    <a:pt x="17054" y="3945"/>
                    <a:pt x="16652" y="3945"/>
                  </a:cubicBezTo>
                  <a:cubicBezTo>
                    <a:pt x="16473" y="3945"/>
                    <a:pt x="16318" y="4002"/>
                    <a:pt x="16202" y="4167"/>
                  </a:cubicBezTo>
                  <a:cubicBezTo>
                    <a:pt x="16065" y="4350"/>
                    <a:pt x="16065" y="4578"/>
                    <a:pt x="15997" y="4783"/>
                  </a:cubicBezTo>
                  <a:cubicBezTo>
                    <a:pt x="15791" y="5423"/>
                    <a:pt x="15015" y="5605"/>
                    <a:pt x="14353" y="5719"/>
                  </a:cubicBezTo>
                  <a:cubicBezTo>
                    <a:pt x="14473" y="6130"/>
                    <a:pt x="14901" y="6336"/>
                    <a:pt x="15339" y="6336"/>
                  </a:cubicBezTo>
                  <a:cubicBezTo>
                    <a:pt x="15484" y="6336"/>
                    <a:pt x="15631" y="6313"/>
                    <a:pt x="15768" y="6267"/>
                  </a:cubicBezTo>
                  <a:cubicBezTo>
                    <a:pt x="16293" y="6107"/>
                    <a:pt x="16727" y="5696"/>
                    <a:pt x="17229" y="5423"/>
                  </a:cubicBezTo>
                  <a:cubicBezTo>
                    <a:pt x="17506" y="5271"/>
                    <a:pt x="17832" y="5169"/>
                    <a:pt x="18138" y="5169"/>
                  </a:cubicBezTo>
                  <a:cubicBezTo>
                    <a:pt x="18386" y="5169"/>
                    <a:pt x="18620" y="5236"/>
                    <a:pt x="18804" y="5400"/>
                  </a:cubicBezTo>
                  <a:cubicBezTo>
                    <a:pt x="19101" y="5674"/>
                    <a:pt x="19192" y="6062"/>
                    <a:pt x="19238" y="6450"/>
                  </a:cubicBezTo>
                  <a:cubicBezTo>
                    <a:pt x="19991" y="11311"/>
                    <a:pt x="19146" y="16356"/>
                    <a:pt x="17298" y="20898"/>
                  </a:cubicBezTo>
                  <a:cubicBezTo>
                    <a:pt x="16750" y="22290"/>
                    <a:pt x="16088" y="23614"/>
                    <a:pt x="15380" y="24915"/>
                  </a:cubicBezTo>
                  <a:cubicBezTo>
                    <a:pt x="16430" y="21925"/>
                    <a:pt x="16955" y="18753"/>
                    <a:pt x="16932" y="15603"/>
                  </a:cubicBezTo>
                  <a:cubicBezTo>
                    <a:pt x="16932" y="13480"/>
                    <a:pt x="16613" y="11220"/>
                    <a:pt x="15152" y="9668"/>
                  </a:cubicBezTo>
                  <a:cubicBezTo>
                    <a:pt x="14855" y="9349"/>
                    <a:pt x="14490" y="9052"/>
                    <a:pt x="14056" y="8960"/>
                  </a:cubicBezTo>
                  <a:cubicBezTo>
                    <a:pt x="13940" y="8931"/>
                    <a:pt x="13823" y="8918"/>
                    <a:pt x="13707" y="8918"/>
                  </a:cubicBezTo>
                  <a:cubicBezTo>
                    <a:pt x="12825" y="8918"/>
                    <a:pt x="12001" y="9716"/>
                    <a:pt x="11820" y="10604"/>
                  </a:cubicBezTo>
                  <a:cubicBezTo>
                    <a:pt x="11614" y="11608"/>
                    <a:pt x="12025" y="12658"/>
                    <a:pt x="12596" y="13526"/>
                  </a:cubicBezTo>
                  <a:cubicBezTo>
                    <a:pt x="13166" y="14393"/>
                    <a:pt x="13897" y="15146"/>
                    <a:pt x="14422" y="16013"/>
                  </a:cubicBezTo>
                  <a:cubicBezTo>
                    <a:pt x="15449" y="17725"/>
                    <a:pt x="15677" y="19802"/>
                    <a:pt x="15449" y="21765"/>
                  </a:cubicBezTo>
                  <a:cubicBezTo>
                    <a:pt x="15221" y="23637"/>
                    <a:pt x="14627" y="25417"/>
                    <a:pt x="14034" y="27198"/>
                  </a:cubicBezTo>
                  <a:cubicBezTo>
                    <a:pt x="12664" y="29343"/>
                    <a:pt x="11089" y="31398"/>
                    <a:pt x="9446" y="33338"/>
                  </a:cubicBezTo>
                  <a:cubicBezTo>
                    <a:pt x="8829" y="34068"/>
                    <a:pt x="8190" y="34776"/>
                    <a:pt x="7551" y="35461"/>
                  </a:cubicBezTo>
                  <a:cubicBezTo>
                    <a:pt x="8213" y="34091"/>
                    <a:pt x="8601" y="32607"/>
                    <a:pt x="8966" y="31147"/>
                  </a:cubicBezTo>
                  <a:cubicBezTo>
                    <a:pt x="9811" y="27746"/>
                    <a:pt x="10678" y="24322"/>
                    <a:pt x="10838" y="20807"/>
                  </a:cubicBezTo>
                  <a:cubicBezTo>
                    <a:pt x="10907" y="19437"/>
                    <a:pt x="10838" y="17954"/>
                    <a:pt x="9994" y="16881"/>
                  </a:cubicBezTo>
                  <a:cubicBezTo>
                    <a:pt x="9879" y="16744"/>
                    <a:pt x="9742" y="16607"/>
                    <a:pt x="9583" y="16561"/>
                  </a:cubicBezTo>
                  <a:cubicBezTo>
                    <a:pt x="9538" y="16550"/>
                    <a:pt x="9494" y="16545"/>
                    <a:pt x="9450" y="16545"/>
                  </a:cubicBezTo>
                  <a:cubicBezTo>
                    <a:pt x="9228" y="16545"/>
                    <a:pt x="9024" y="16679"/>
                    <a:pt x="8852" y="16812"/>
                  </a:cubicBezTo>
                  <a:cubicBezTo>
                    <a:pt x="8031" y="17520"/>
                    <a:pt x="7483" y="18501"/>
                    <a:pt x="7118" y="19506"/>
                  </a:cubicBezTo>
                  <a:cubicBezTo>
                    <a:pt x="6113" y="22176"/>
                    <a:pt x="6159" y="25098"/>
                    <a:pt x="6433" y="27928"/>
                  </a:cubicBezTo>
                  <a:cubicBezTo>
                    <a:pt x="6684" y="30667"/>
                    <a:pt x="7095" y="33384"/>
                    <a:pt x="6912" y="36100"/>
                  </a:cubicBezTo>
                  <a:cubicBezTo>
                    <a:pt x="4972" y="38086"/>
                    <a:pt x="2804" y="39866"/>
                    <a:pt x="338" y="41144"/>
                  </a:cubicBezTo>
                  <a:cubicBezTo>
                    <a:pt x="315" y="41138"/>
                    <a:pt x="293" y="41135"/>
                    <a:pt x="273" y="41135"/>
                  </a:cubicBezTo>
                  <a:cubicBezTo>
                    <a:pt x="1" y="41135"/>
                    <a:pt x="41" y="41677"/>
                    <a:pt x="338" y="41783"/>
                  </a:cubicBezTo>
                  <a:cubicBezTo>
                    <a:pt x="402" y="41806"/>
                    <a:pt x="467" y="41816"/>
                    <a:pt x="532" y="41816"/>
                  </a:cubicBezTo>
                  <a:cubicBezTo>
                    <a:pt x="792" y="41816"/>
                    <a:pt x="1055" y="41655"/>
                    <a:pt x="1274" y="41509"/>
                  </a:cubicBezTo>
                  <a:cubicBezTo>
                    <a:pt x="3488" y="40026"/>
                    <a:pt x="5543" y="38337"/>
                    <a:pt x="7460" y="36465"/>
                  </a:cubicBezTo>
                  <a:cubicBezTo>
                    <a:pt x="7648" y="36470"/>
                    <a:pt x="7836" y="36472"/>
                    <a:pt x="8024" y="36472"/>
                  </a:cubicBezTo>
                  <a:cubicBezTo>
                    <a:pt x="12339" y="36472"/>
                    <a:pt x="16707" y="35223"/>
                    <a:pt x="20425" y="32927"/>
                  </a:cubicBezTo>
                  <a:cubicBezTo>
                    <a:pt x="21771" y="32082"/>
                    <a:pt x="23141" y="31010"/>
                    <a:pt x="23552" y="29480"/>
                  </a:cubicBezTo>
                  <a:cubicBezTo>
                    <a:pt x="23643" y="29184"/>
                    <a:pt x="23689" y="28841"/>
                    <a:pt x="23575" y="28545"/>
                  </a:cubicBezTo>
                  <a:cubicBezTo>
                    <a:pt x="23415" y="28111"/>
                    <a:pt x="22913" y="27837"/>
                    <a:pt x="22456" y="27814"/>
                  </a:cubicBezTo>
                  <a:cubicBezTo>
                    <a:pt x="22429" y="27813"/>
                    <a:pt x="22402" y="27812"/>
                    <a:pt x="22374" y="27812"/>
                  </a:cubicBezTo>
                  <a:cubicBezTo>
                    <a:pt x="21925" y="27812"/>
                    <a:pt x="21496" y="27986"/>
                    <a:pt x="21087" y="28179"/>
                  </a:cubicBezTo>
                  <a:cubicBezTo>
                    <a:pt x="19420" y="28955"/>
                    <a:pt x="18028" y="30211"/>
                    <a:pt x="16522" y="31261"/>
                  </a:cubicBezTo>
                  <a:cubicBezTo>
                    <a:pt x="14102" y="32950"/>
                    <a:pt x="11386" y="34160"/>
                    <a:pt x="8647" y="35278"/>
                  </a:cubicBezTo>
                  <a:cubicBezTo>
                    <a:pt x="10770" y="33041"/>
                    <a:pt x="12687" y="30599"/>
                    <a:pt x="14330" y="27997"/>
                  </a:cubicBezTo>
                  <a:cubicBezTo>
                    <a:pt x="14516" y="28096"/>
                    <a:pt x="14742" y="28134"/>
                    <a:pt x="14979" y="28134"/>
                  </a:cubicBezTo>
                  <a:cubicBezTo>
                    <a:pt x="15179" y="28134"/>
                    <a:pt x="15387" y="28107"/>
                    <a:pt x="15586" y="28065"/>
                  </a:cubicBezTo>
                  <a:cubicBezTo>
                    <a:pt x="18553" y="27563"/>
                    <a:pt x="21178" y="25874"/>
                    <a:pt x="23392" y="23843"/>
                  </a:cubicBezTo>
                  <a:cubicBezTo>
                    <a:pt x="25218" y="22176"/>
                    <a:pt x="26861" y="20168"/>
                    <a:pt x="27455" y="17771"/>
                  </a:cubicBezTo>
                  <a:cubicBezTo>
                    <a:pt x="27592" y="17109"/>
                    <a:pt x="27660" y="16333"/>
                    <a:pt x="27227" y="15808"/>
                  </a:cubicBezTo>
                  <a:cubicBezTo>
                    <a:pt x="26936" y="15457"/>
                    <a:pt x="26498" y="15299"/>
                    <a:pt x="26042" y="15299"/>
                  </a:cubicBezTo>
                  <a:cubicBezTo>
                    <a:pt x="25638" y="15299"/>
                    <a:pt x="25219" y="15423"/>
                    <a:pt x="24876" y="15648"/>
                  </a:cubicBezTo>
                  <a:cubicBezTo>
                    <a:pt x="24168" y="16128"/>
                    <a:pt x="23734" y="16927"/>
                    <a:pt x="23323" y="17680"/>
                  </a:cubicBezTo>
                  <a:cubicBezTo>
                    <a:pt x="22022" y="20099"/>
                    <a:pt x="20607" y="22519"/>
                    <a:pt x="18599" y="24390"/>
                  </a:cubicBezTo>
                  <a:cubicBezTo>
                    <a:pt x="17480" y="25417"/>
                    <a:pt x="16202" y="26285"/>
                    <a:pt x="14878" y="27084"/>
                  </a:cubicBezTo>
                  <a:cubicBezTo>
                    <a:pt x="16864" y="23706"/>
                    <a:pt x="18393" y="20099"/>
                    <a:pt x="19375" y="16310"/>
                  </a:cubicBezTo>
                  <a:cubicBezTo>
                    <a:pt x="19420" y="16105"/>
                    <a:pt x="19489" y="15922"/>
                    <a:pt x="19534" y="15717"/>
                  </a:cubicBezTo>
                  <a:cubicBezTo>
                    <a:pt x="21292" y="13731"/>
                    <a:pt x="23232" y="11791"/>
                    <a:pt x="25286" y="10033"/>
                  </a:cubicBezTo>
                  <a:cubicBezTo>
                    <a:pt x="27592" y="8070"/>
                    <a:pt x="30125" y="6199"/>
                    <a:pt x="31563" y="3551"/>
                  </a:cubicBezTo>
                  <a:cubicBezTo>
                    <a:pt x="32088" y="2592"/>
                    <a:pt x="32408" y="1291"/>
                    <a:pt x="31655" y="515"/>
                  </a:cubicBezTo>
                  <a:cubicBezTo>
                    <a:pt x="31310" y="146"/>
                    <a:pt x="30822" y="1"/>
                    <a:pt x="303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TextBox 35">
            <a:extLst>
              <a:ext uri="{FF2B5EF4-FFF2-40B4-BE49-F238E27FC236}">
                <a16:creationId xmlns:a16="http://schemas.microsoft.com/office/drawing/2014/main" id="{A1DF672A-605F-4A85-BE96-4D2EECBD96D3}"/>
              </a:ext>
            </a:extLst>
          </p:cNvPr>
          <p:cNvSpPr txBox="1"/>
          <p:nvPr/>
        </p:nvSpPr>
        <p:spPr>
          <a:xfrm>
            <a:off x="4227180" y="2094696"/>
            <a:ext cx="3298754" cy="954107"/>
          </a:xfrm>
          <a:prstGeom prst="rect">
            <a:avLst/>
          </a:prstGeom>
          <a:noFill/>
        </p:spPr>
        <p:txBody>
          <a:bodyPr wrap="square">
            <a:spAutoFit/>
          </a:bodyPr>
          <a:lstStyle/>
          <a:p>
            <a:pPr algn="ctr"/>
            <a:r>
              <a:rPr lang="en-US" sz="3200" dirty="0">
                <a:solidFill>
                  <a:schemeClr val="accent6">
                    <a:lumMod val="50000"/>
                  </a:schemeClr>
                </a:solidFill>
                <a:latin typeface="Archivo Black" panose="020B0604020202020204" charset="0"/>
              </a:rPr>
              <a:t>@phuhs_hosa</a:t>
            </a:r>
          </a:p>
          <a:p>
            <a:pPr algn="ctr"/>
            <a:endParaRPr lang="en-US" sz="2400" dirty="0">
              <a:solidFill>
                <a:schemeClr val="accent6">
                  <a:lumMod val="50000"/>
                </a:schemeClr>
              </a:solidFill>
              <a:latin typeface="Archivo Black" panose="020B0604020202020204" charset="0"/>
            </a:endParaRPr>
          </a:p>
        </p:txBody>
      </p:sp>
      <p:pic>
        <p:nvPicPr>
          <p:cNvPr id="3074" name="Picture 2">
            <a:extLst>
              <a:ext uri="{FF2B5EF4-FFF2-40B4-BE49-F238E27FC236}">
                <a16:creationId xmlns:a16="http://schemas.microsoft.com/office/drawing/2014/main" id="{D81F3479-0AB3-4D8F-97A6-37FFD7DF1B5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4014" y="1843696"/>
            <a:ext cx="2777454" cy="2777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07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4" name="Google Shape;1054;p46"/>
          <p:cNvSpPr/>
          <p:nvPr/>
        </p:nvSpPr>
        <p:spPr>
          <a:xfrm flipH="1">
            <a:off x="8154831" y="2548831"/>
            <a:ext cx="68096" cy="64973"/>
          </a:xfrm>
          <a:custGeom>
            <a:avLst/>
            <a:gdLst/>
            <a:ahLst/>
            <a:cxnLst/>
            <a:rect l="l" t="t" r="r" b="b"/>
            <a:pathLst>
              <a:path w="5319" h="5074" extrusionOk="0">
                <a:moveTo>
                  <a:pt x="3013" y="212"/>
                </a:moveTo>
                <a:cubicBezTo>
                  <a:pt x="3378" y="212"/>
                  <a:pt x="3675" y="281"/>
                  <a:pt x="3949" y="418"/>
                </a:cubicBezTo>
                <a:cubicBezTo>
                  <a:pt x="4565" y="714"/>
                  <a:pt x="5022" y="1422"/>
                  <a:pt x="5067" y="2198"/>
                </a:cubicBezTo>
                <a:cubicBezTo>
                  <a:pt x="5113" y="3020"/>
                  <a:pt x="4816" y="3773"/>
                  <a:pt x="4291" y="4184"/>
                </a:cubicBezTo>
                <a:cubicBezTo>
                  <a:pt x="3766" y="4617"/>
                  <a:pt x="3105" y="4846"/>
                  <a:pt x="2420" y="4846"/>
                </a:cubicBezTo>
                <a:cubicBezTo>
                  <a:pt x="2392" y="4847"/>
                  <a:pt x="2364" y="4847"/>
                  <a:pt x="2337" y="4847"/>
                </a:cubicBezTo>
                <a:cubicBezTo>
                  <a:pt x="1705" y="4847"/>
                  <a:pt x="1103" y="4599"/>
                  <a:pt x="754" y="4184"/>
                </a:cubicBezTo>
                <a:cubicBezTo>
                  <a:pt x="502" y="3864"/>
                  <a:pt x="343" y="3430"/>
                  <a:pt x="297" y="2905"/>
                </a:cubicBezTo>
                <a:cubicBezTo>
                  <a:pt x="229" y="2221"/>
                  <a:pt x="365" y="1604"/>
                  <a:pt x="708" y="1171"/>
                </a:cubicBezTo>
                <a:cubicBezTo>
                  <a:pt x="1027" y="783"/>
                  <a:pt x="1530" y="486"/>
                  <a:pt x="2191" y="326"/>
                </a:cubicBezTo>
                <a:cubicBezTo>
                  <a:pt x="2488" y="258"/>
                  <a:pt x="2762" y="212"/>
                  <a:pt x="3013" y="212"/>
                </a:cubicBezTo>
                <a:close/>
                <a:moveTo>
                  <a:pt x="3043" y="1"/>
                </a:moveTo>
                <a:cubicBezTo>
                  <a:pt x="2763" y="1"/>
                  <a:pt x="2463" y="42"/>
                  <a:pt x="2146" y="121"/>
                </a:cubicBezTo>
                <a:cubicBezTo>
                  <a:pt x="1415" y="303"/>
                  <a:pt x="890" y="600"/>
                  <a:pt x="548" y="1034"/>
                </a:cubicBezTo>
                <a:cubicBezTo>
                  <a:pt x="183" y="1513"/>
                  <a:pt x="0" y="2175"/>
                  <a:pt x="69" y="2928"/>
                </a:cubicBezTo>
                <a:cubicBezTo>
                  <a:pt x="137" y="3499"/>
                  <a:pt x="320" y="3978"/>
                  <a:pt x="594" y="4321"/>
                </a:cubicBezTo>
                <a:cubicBezTo>
                  <a:pt x="1005" y="4800"/>
                  <a:pt x="1667" y="5074"/>
                  <a:pt x="2397" y="5074"/>
                </a:cubicBezTo>
                <a:lnTo>
                  <a:pt x="2420" y="5074"/>
                </a:lnTo>
                <a:cubicBezTo>
                  <a:pt x="3150" y="5051"/>
                  <a:pt x="3858" y="4800"/>
                  <a:pt x="4428" y="4343"/>
                </a:cubicBezTo>
                <a:cubicBezTo>
                  <a:pt x="4999" y="3887"/>
                  <a:pt x="5319" y="3088"/>
                  <a:pt x="5273" y="2198"/>
                </a:cubicBezTo>
                <a:cubicBezTo>
                  <a:pt x="5227" y="1331"/>
                  <a:pt x="4725" y="554"/>
                  <a:pt x="4040" y="212"/>
                </a:cubicBezTo>
                <a:cubicBezTo>
                  <a:pt x="3743" y="70"/>
                  <a:pt x="3409"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6"/>
          <p:cNvSpPr/>
          <p:nvPr/>
        </p:nvSpPr>
        <p:spPr>
          <a:xfrm flipH="1">
            <a:off x="1072631" y="1579131"/>
            <a:ext cx="68096" cy="64973"/>
          </a:xfrm>
          <a:custGeom>
            <a:avLst/>
            <a:gdLst/>
            <a:ahLst/>
            <a:cxnLst/>
            <a:rect l="l" t="t" r="r" b="b"/>
            <a:pathLst>
              <a:path w="5319" h="5074" extrusionOk="0">
                <a:moveTo>
                  <a:pt x="3013" y="212"/>
                </a:moveTo>
                <a:cubicBezTo>
                  <a:pt x="3378" y="212"/>
                  <a:pt x="3675" y="281"/>
                  <a:pt x="3949" y="418"/>
                </a:cubicBezTo>
                <a:cubicBezTo>
                  <a:pt x="4565" y="714"/>
                  <a:pt x="5022" y="1422"/>
                  <a:pt x="5067" y="2198"/>
                </a:cubicBezTo>
                <a:cubicBezTo>
                  <a:pt x="5113" y="3020"/>
                  <a:pt x="4816" y="3773"/>
                  <a:pt x="4291" y="4184"/>
                </a:cubicBezTo>
                <a:cubicBezTo>
                  <a:pt x="3766" y="4617"/>
                  <a:pt x="3105" y="4846"/>
                  <a:pt x="2420" y="4846"/>
                </a:cubicBezTo>
                <a:cubicBezTo>
                  <a:pt x="2392" y="4847"/>
                  <a:pt x="2364" y="4847"/>
                  <a:pt x="2337" y="4847"/>
                </a:cubicBezTo>
                <a:cubicBezTo>
                  <a:pt x="1705" y="4847"/>
                  <a:pt x="1103" y="4599"/>
                  <a:pt x="754" y="4184"/>
                </a:cubicBezTo>
                <a:cubicBezTo>
                  <a:pt x="502" y="3864"/>
                  <a:pt x="343" y="3430"/>
                  <a:pt x="297" y="2905"/>
                </a:cubicBezTo>
                <a:cubicBezTo>
                  <a:pt x="229" y="2221"/>
                  <a:pt x="365" y="1604"/>
                  <a:pt x="708" y="1171"/>
                </a:cubicBezTo>
                <a:cubicBezTo>
                  <a:pt x="1027" y="783"/>
                  <a:pt x="1530" y="486"/>
                  <a:pt x="2191" y="326"/>
                </a:cubicBezTo>
                <a:cubicBezTo>
                  <a:pt x="2488" y="258"/>
                  <a:pt x="2762" y="212"/>
                  <a:pt x="3013" y="212"/>
                </a:cubicBezTo>
                <a:close/>
                <a:moveTo>
                  <a:pt x="3043" y="1"/>
                </a:moveTo>
                <a:cubicBezTo>
                  <a:pt x="2763" y="1"/>
                  <a:pt x="2463" y="42"/>
                  <a:pt x="2146" y="121"/>
                </a:cubicBezTo>
                <a:cubicBezTo>
                  <a:pt x="1415" y="303"/>
                  <a:pt x="890" y="600"/>
                  <a:pt x="548" y="1034"/>
                </a:cubicBezTo>
                <a:cubicBezTo>
                  <a:pt x="183" y="1513"/>
                  <a:pt x="0" y="2175"/>
                  <a:pt x="69" y="2928"/>
                </a:cubicBezTo>
                <a:cubicBezTo>
                  <a:pt x="137" y="3499"/>
                  <a:pt x="320" y="3978"/>
                  <a:pt x="594" y="4321"/>
                </a:cubicBezTo>
                <a:cubicBezTo>
                  <a:pt x="1005" y="4800"/>
                  <a:pt x="1667" y="5074"/>
                  <a:pt x="2397" y="5074"/>
                </a:cubicBezTo>
                <a:lnTo>
                  <a:pt x="2420" y="5074"/>
                </a:lnTo>
                <a:cubicBezTo>
                  <a:pt x="3150" y="5051"/>
                  <a:pt x="3858" y="4800"/>
                  <a:pt x="4428" y="4343"/>
                </a:cubicBezTo>
                <a:cubicBezTo>
                  <a:pt x="4999" y="3887"/>
                  <a:pt x="5319" y="3088"/>
                  <a:pt x="5273" y="2198"/>
                </a:cubicBezTo>
                <a:cubicBezTo>
                  <a:pt x="5227" y="1331"/>
                  <a:pt x="4725" y="554"/>
                  <a:pt x="4040" y="212"/>
                </a:cubicBezTo>
                <a:cubicBezTo>
                  <a:pt x="3743" y="70"/>
                  <a:pt x="3409"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6" name="Google Shape;1056;p46"/>
          <p:cNvGrpSpPr/>
          <p:nvPr/>
        </p:nvGrpSpPr>
        <p:grpSpPr>
          <a:xfrm>
            <a:off x="7746781" y="3520203"/>
            <a:ext cx="222754" cy="178090"/>
            <a:chOff x="2858987" y="3108507"/>
            <a:chExt cx="186655" cy="149254"/>
          </a:xfrm>
        </p:grpSpPr>
        <p:sp>
          <p:nvSpPr>
            <p:cNvPr id="1057" name="Google Shape;1057;p46"/>
            <p:cNvSpPr/>
            <p:nvPr/>
          </p:nvSpPr>
          <p:spPr>
            <a:xfrm>
              <a:off x="2870698" y="3108507"/>
              <a:ext cx="174944" cy="127045"/>
            </a:xfrm>
            <a:custGeom>
              <a:avLst/>
              <a:gdLst/>
              <a:ahLst/>
              <a:cxnLst/>
              <a:rect l="l" t="t" r="r" b="b"/>
              <a:pathLst>
                <a:path w="6483" h="4708" extrusionOk="0">
                  <a:moveTo>
                    <a:pt x="1852" y="0"/>
                  </a:moveTo>
                  <a:cubicBezTo>
                    <a:pt x="1698" y="0"/>
                    <a:pt x="1545" y="16"/>
                    <a:pt x="1393" y="51"/>
                  </a:cubicBezTo>
                  <a:cubicBezTo>
                    <a:pt x="799" y="165"/>
                    <a:pt x="251" y="644"/>
                    <a:pt x="206" y="1238"/>
                  </a:cubicBezTo>
                  <a:cubicBezTo>
                    <a:pt x="0" y="1512"/>
                    <a:pt x="137" y="2128"/>
                    <a:pt x="434" y="2584"/>
                  </a:cubicBezTo>
                  <a:cubicBezTo>
                    <a:pt x="754" y="3041"/>
                    <a:pt x="1233" y="3360"/>
                    <a:pt x="1712" y="3634"/>
                  </a:cubicBezTo>
                  <a:cubicBezTo>
                    <a:pt x="2648" y="4205"/>
                    <a:pt x="3698" y="4684"/>
                    <a:pt x="4817" y="4707"/>
                  </a:cubicBezTo>
                  <a:cubicBezTo>
                    <a:pt x="5273" y="4707"/>
                    <a:pt x="5775" y="4616"/>
                    <a:pt x="6072" y="4296"/>
                  </a:cubicBezTo>
                  <a:cubicBezTo>
                    <a:pt x="6414" y="3931"/>
                    <a:pt x="6483" y="3383"/>
                    <a:pt x="6323" y="2904"/>
                  </a:cubicBezTo>
                  <a:cubicBezTo>
                    <a:pt x="6140" y="2447"/>
                    <a:pt x="5821" y="2059"/>
                    <a:pt x="5456" y="1740"/>
                  </a:cubicBezTo>
                  <a:cubicBezTo>
                    <a:pt x="4771" y="1124"/>
                    <a:pt x="4018" y="644"/>
                    <a:pt x="3173" y="302"/>
                  </a:cubicBezTo>
                  <a:cubicBezTo>
                    <a:pt x="2749" y="132"/>
                    <a:pt x="2299" y="0"/>
                    <a:pt x="1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6"/>
            <p:cNvSpPr/>
            <p:nvPr/>
          </p:nvSpPr>
          <p:spPr>
            <a:xfrm>
              <a:off x="2858987" y="3135114"/>
              <a:ext cx="175564" cy="122647"/>
            </a:xfrm>
            <a:custGeom>
              <a:avLst/>
              <a:gdLst/>
              <a:ahLst/>
              <a:cxnLst/>
              <a:rect l="l" t="t" r="r" b="b"/>
              <a:pathLst>
                <a:path w="6506" h="4545" extrusionOk="0">
                  <a:moveTo>
                    <a:pt x="685" y="1"/>
                  </a:moveTo>
                  <a:lnTo>
                    <a:pt x="685" y="1"/>
                  </a:lnTo>
                  <a:cubicBezTo>
                    <a:pt x="1" y="754"/>
                    <a:pt x="206" y="2009"/>
                    <a:pt x="891" y="2785"/>
                  </a:cubicBezTo>
                  <a:cubicBezTo>
                    <a:pt x="1553" y="3538"/>
                    <a:pt x="2557" y="3927"/>
                    <a:pt x="3516" y="4246"/>
                  </a:cubicBezTo>
                  <a:cubicBezTo>
                    <a:pt x="3982" y="4395"/>
                    <a:pt x="4463" y="4544"/>
                    <a:pt x="4947" y="4544"/>
                  </a:cubicBezTo>
                  <a:cubicBezTo>
                    <a:pt x="5056" y="4544"/>
                    <a:pt x="5164" y="4537"/>
                    <a:pt x="5273" y="4520"/>
                  </a:cubicBezTo>
                  <a:cubicBezTo>
                    <a:pt x="5867" y="4429"/>
                    <a:pt x="6460" y="3972"/>
                    <a:pt x="6506" y="3379"/>
                  </a:cubicBezTo>
                  <a:cubicBezTo>
                    <a:pt x="6506" y="3356"/>
                    <a:pt x="6506" y="3333"/>
                    <a:pt x="6506" y="3333"/>
                  </a:cubicBezTo>
                  <a:cubicBezTo>
                    <a:pt x="6186" y="3630"/>
                    <a:pt x="5707" y="3721"/>
                    <a:pt x="5251" y="3721"/>
                  </a:cubicBezTo>
                  <a:cubicBezTo>
                    <a:pt x="4132" y="3698"/>
                    <a:pt x="3082" y="3219"/>
                    <a:pt x="2146" y="2648"/>
                  </a:cubicBezTo>
                  <a:cubicBezTo>
                    <a:pt x="1667" y="2374"/>
                    <a:pt x="1188" y="2055"/>
                    <a:pt x="868" y="1598"/>
                  </a:cubicBezTo>
                  <a:cubicBezTo>
                    <a:pt x="571" y="1142"/>
                    <a:pt x="434" y="526"/>
                    <a:pt x="640" y="252"/>
                  </a:cubicBezTo>
                  <a:cubicBezTo>
                    <a:pt x="640" y="160"/>
                    <a:pt x="663" y="92"/>
                    <a:pt x="6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6"/>
            <p:cNvSpPr/>
            <p:nvPr/>
          </p:nvSpPr>
          <p:spPr>
            <a:xfrm>
              <a:off x="2908261" y="3140052"/>
              <a:ext cx="104756" cy="65708"/>
            </a:xfrm>
            <a:custGeom>
              <a:avLst/>
              <a:gdLst/>
              <a:ahLst/>
              <a:cxnLst/>
              <a:rect l="l" t="t" r="r" b="b"/>
              <a:pathLst>
                <a:path w="3882" h="2435" extrusionOk="0">
                  <a:moveTo>
                    <a:pt x="1" y="0"/>
                  </a:moveTo>
                  <a:cubicBezTo>
                    <a:pt x="1119" y="799"/>
                    <a:pt x="2306" y="1552"/>
                    <a:pt x="3493" y="2306"/>
                  </a:cubicBezTo>
                  <a:cubicBezTo>
                    <a:pt x="3582" y="2377"/>
                    <a:pt x="3699" y="2434"/>
                    <a:pt x="3800" y="2434"/>
                  </a:cubicBezTo>
                  <a:cubicBezTo>
                    <a:pt x="3829" y="2434"/>
                    <a:pt x="3856" y="2430"/>
                    <a:pt x="3881" y="2420"/>
                  </a:cubicBezTo>
                  <a:cubicBezTo>
                    <a:pt x="3858" y="1940"/>
                    <a:pt x="3470" y="1575"/>
                    <a:pt x="3082" y="1301"/>
                  </a:cubicBezTo>
                  <a:cubicBezTo>
                    <a:pt x="2169" y="639"/>
                    <a:pt x="1119" y="183"/>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0" name="Google Shape;1060;p46"/>
          <p:cNvSpPr txBox="1">
            <a:spLocks noGrp="1"/>
          </p:cNvSpPr>
          <p:nvPr>
            <p:ph type="subTitle" idx="1"/>
          </p:nvPr>
        </p:nvSpPr>
        <p:spPr>
          <a:xfrm>
            <a:off x="961292" y="1992913"/>
            <a:ext cx="7034288" cy="149174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pPr>
            <a:r>
              <a:rPr lang="en" sz="1600" b="1" dirty="0">
                <a:solidFill>
                  <a:schemeClr val="accent1"/>
                </a:solidFill>
              </a:rPr>
              <a:t>All Lower Board positions (except president) are available!:</a:t>
            </a:r>
          </a:p>
          <a:p>
            <a:pPr marL="285750" lvl="0" indent="-285750" algn="l" rtl="0">
              <a:spcBef>
                <a:spcPts val="0"/>
              </a:spcBef>
              <a:spcAft>
                <a:spcPts val="0"/>
              </a:spcAft>
              <a:buFont typeface="Arial" panose="020B0604020202020204" pitchFamily="34" charset="0"/>
              <a:buChar char="•"/>
            </a:pPr>
            <a:r>
              <a:rPr lang="en-US" sz="1600" dirty="0"/>
              <a:t>Vice President</a:t>
            </a:r>
          </a:p>
          <a:p>
            <a:pPr marL="285750" lvl="0" indent="-285750" algn="l" rtl="0">
              <a:spcBef>
                <a:spcPts val="0"/>
              </a:spcBef>
              <a:spcAft>
                <a:spcPts val="0"/>
              </a:spcAft>
              <a:buFont typeface="Arial" panose="020B0604020202020204" pitchFamily="34" charset="0"/>
              <a:buChar char="•"/>
            </a:pPr>
            <a:r>
              <a:rPr lang="en-US" sz="1600" dirty="0"/>
              <a:t>President Elect- </a:t>
            </a:r>
            <a:r>
              <a:rPr lang="en-US" sz="1600" b="1" u="sng" dirty="0"/>
              <a:t>open only to 9</a:t>
            </a:r>
            <a:r>
              <a:rPr lang="en-US" sz="1600" b="1" u="sng" baseline="30000" dirty="0"/>
              <a:t>th</a:t>
            </a:r>
            <a:r>
              <a:rPr lang="en-US" sz="1600" b="1" u="sng" dirty="0"/>
              <a:t> graders</a:t>
            </a:r>
          </a:p>
          <a:p>
            <a:pPr marL="285750" lvl="0" indent="-285750" algn="l" rtl="0">
              <a:spcBef>
                <a:spcPts val="0"/>
              </a:spcBef>
              <a:spcAft>
                <a:spcPts val="0"/>
              </a:spcAft>
              <a:buFont typeface="Arial" panose="020B0604020202020204" pitchFamily="34" charset="0"/>
              <a:buChar char="•"/>
            </a:pPr>
            <a:r>
              <a:rPr lang="en-US" sz="1600" dirty="0"/>
              <a:t>Historian</a:t>
            </a:r>
          </a:p>
          <a:p>
            <a:pPr marL="285750" lvl="0" indent="-285750" algn="l" rtl="0">
              <a:spcBef>
                <a:spcPts val="0"/>
              </a:spcBef>
              <a:spcAft>
                <a:spcPts val="0"/>
              </a:spcAft>
              <a:buFont typeface="Arial" panose="020B0604020202020204" pitchFamily="34" charset="0"/>
              <a:buChar char="•"/>
            </a:pPr>
            <a:r>
              <a:rPr lang="en-US" sz="1600" dirty="0"/>
              <a:t>Secretary</a:t>
            </a:r>
          </a:p>
          <a:p>
            <a:pPr marL="285750" lvl="0" indent="-285750" algn="l" rtl="0">
              <a:spcBef>
                <a:spcPts val="0"/>
              </a:spcBef>
              <a:spcAft>
                <a:spcPts val="0"/>
              </a:spcAft>
              <a:buFont typeface="Arial" panose="020B0604020202020204" pitchFamily="34" charset="0"/>
              <a:buChar char="•"/>
            </a:pPr>
            <a:r>
              <a:rPr lang="en-US" sz="1600" dirty="0"/>
              <a:t>Parliamentarian</a:t>
            </a:r>
          </a:p>
        </p:txBody>
      </p:sp>
      <p:sp>
        <p:nvSpPr>
          <p:cNvPr id="1063" name="Google Shape;1063;p46"/>
          <p:cNvSpPr txBox="1">
            <a:spLocks noGrp="1"/>
          </p:cNvSpPr>
          <p:nvPr>
            <p:ph type="subTitle" idx="3"/>
          </p:nvPr>
        </p:nvSpPr>
        <p:spPr>
          <a:xfrm>
            <a:off x="961292" y="3625121"/>
            <a:ext cx="7140000" cy="50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accent6">
                    <a:lumMod val="50000"/>
                  </a:schemeClr>
                </a:solidFill>
              </a:rPr>
              <a:t>***You must create a typed letter of intent, describing why you are qualified for the position. (Please do not include your name anywhere in the document)</a:t>
            </a:r>
            <a:endParaRPr sz="1600" dirty="0">
              <a:solidFill>
                <a:schemeClr val="accent6">
                  <a:lumMod val="50000"/>
                </a:schemeClr>
              </a:solidFill>
            </a:endParaRPr>
          </a:p>
        </p:txBody>
      </p:sp>
      <p:sp>
        <p:nvSpPr>
          <p:cNvPr id="1065" name="Google Shape;1065;p46"/>
          <p:cNvSpPr txBox="1">
            <a:spLocks noGrp="1"/>
          </p:cNvSpPr>
          <p:nvPr>
            <p:ph type="subTitle" idx="5"/>
          </p:nvPr>
        </p:nvSpPr>
        <p:spPr>
          <a:xfrm>
            <a:off x="829535" y="1138845"/>
            <a:ext cx="7140000" cy="50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solidFill>
                  <a:schemeClr val="accent6">
                    <a:lumMod val="50000"/>
                  </a:schemeClr>
                </a:solidFill>
                <a:latin typeface="Archivo Black" panose="020B0604020202020204" charset="0"/>
              </a:rPr>
              <a:t>Letters of Intent are due September 23</a:t>
            </a:r>
            <a:r>
              <a:rPr lang="en" sz="2000" baseline="30000" dirty="0">
                <a:solidFill>
                  <a:schemeClr val="accent6">
                    <a:lumMod val="50000"/>
                  </a:schemeClr>
                </a:solidFill>
                <a:latin typeface="Archivo Black" panose="020B0604020202020204" charset="0"/>
              </a:rPr>
              <a:t>rd</a:t>
            </a:r>
            <a:endParaRPr lang="en" sz="2000" dirty="0">
              <a:solidFill>
                <a:schemeClr val="accent6">
                  <a:lumMod val="50000"/>
                </a:schemeClr>
              </a:solidFill>
              <a:latin typeface="Archivo Black" panose="020B0604020202020204" charset="0"/>
            </a:endParaRPr>
          </a:p>
          <a:p>
            <a:pPr marL="0" lvl="0" indent="0" algn="ctr" rtl="0">
              <a:spcBef>
                <a:spcPts val="0"/>
              </a:spcBef>
              <a:spcAft>
                <a:spcPts val="0"/>
              </a:spcAft>
              <a:buNone/>
            </a:pPr>
            <a:r>
              <a:rPr lang="en" sz="2000" dirty="0">
                <a:solidFill>
                  <a:schemeClr val="accent6">
                    <a:lumMod val="50000"/>
                  </a:schemeClr>
                </a:solidFill>
                <a:latin typeface="Archivo Black" panose="020B0604020202020204" charset="0"/>
              </a:rPr>
              <a:t>Elections will be held virtually October 3</a:t>
            </a:r>
            <a:r>
              <a:rPr lang="en" sz="2000" baseline="30000" dirty="0">
                <a:solidFill>
                  <a:schemeClr val="accent6">
                    <a:lumMod val="50000"/>
                  </a:schemeClr>
                </a:solidFill>
                <a:latin typeface="Archivo Black" panose="020B0604020202020204" charset="0"/>
              </a:rPr>
              <a:t>rd</a:t>
            </a:r>
            <a:r>
              <a:rPr lang="en" sz="1800" dirty="0">
                <a:solidFill>
                  <a:schemeClr val="accent6">
                    <a:lumMod val="50000"/>
                  </a:schemeClr>
                </a:solidFill>
                <a:latin typeface="Archivo Black" panose="020B0604020202020204" charset="0"/>
              </a:rPr>
              <a:t> </a:t>
            </a:r>
            <a:endParaRPr sz="1800" dirty="0">
              <a:solidFill>
                <a:schemeClr val="accent6">
                  <a:lumMod val="50000"/>
                </a:schemeClr>
              </a:solidFill>
              <a:latin typeface="Archivo Black" panose="020B0604020202020204" charset="0"/>
            </a:endParaRPr>
          </a:p>
        </p:txBody>
      </p:sp>
      <p:sp>
        <p:nvSpPr>
          <p:cNvPr id="1066" name="Google Shape;1066;p46"/>
          <p:cNvSpPr txBox="1">
            <a:spLocks noGrp="1"/>
          </p:cNvSpPr>
          <p:nvPr>
            <p:ph type="title" idx="6"/>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LOWER BOARD ELECTIONS</a:t>
            </a:r>
            <a:endParaRPr sz="3600" dirty="0"/>
          </a:p>
        </p:txBody>
      </p:sp>
      <p:grpSp>
        <p:nvGrpSpPr>
          <p:cNvPr id="1067" name="Google Shape;1067;p46"/>
          <p:cNvGrpSpPr/>
          <p:nvPr/>
        </p:nvGrpSpPr>
        <p:grpSpPr>
          <a:xfrm rot="3971213">
            <a:off x="542382" y="1187518"/>
            <a:ext cx="355235" cy="305699"/>
            <a:chOff x="2581492" y="1663973"/>
            <a:chExt cx="447094" cy="384748"/>
          </a:xfrm>
        </p:grpSpPr>
        <p:sp>
          <p:nvSpPr>
            <p:cNvPr id="1068" name="Google Shape;1068;p46"/>
            <p:cNvSpPr/>
            <p:nvPr/>
          </p:nvSpPr>
          <p:spPr>
            <a:xfrm flipH="1">
              <a:off x="2581492" y="1663973"/>
              <a:ext cx="447094" cy="384748"/>
            </a:xfrm>
            <a:custGeom>
              <a:avLst/>
              <a:gdLst/>
              <a:ahLst/>
              <a:cxnLst/>
              <a:rect l="l" t="t" r="r" b="b"/>
              <a:pathLst>
                <a:path w="22324" h="19211" extrusionOk="0">
                  <a:moveTo>
                    <a:pt x="17667" y="1"/>
                  </a:moveTo>
                  <a:cubicBezTo>
                    <a:pt x="17065" y="1"/>
                    <a:pt x="16463" y="115"/>
                    <a:pt x="15909" y="347"/>
                  </a:cubicBezTo>
                  <a:cubicBezTo>
                    <a:pt x="14973" y="735"/>
                    <a:pt x="14197" y="1443"/>
                    <a:pt x="13444" y="2105"/>
                  </a:cubicBezTo>
                  <a:cubicBezTo>
                    <a:pt x="10020" y="5140"/>
                    <a:pt x="6505" y="8085"/>
                    <a:pt x="2944" y="10938"/>
                  </a:cubicBezTo>
                  <a:cubicBezTo>
                    <a:pt x="2283" y="11440"/>
                    <a:pt x="1643" y="11965"/>
                    <a:pt x="1164" y="12627"/>
                  </a:cubicBezTo>
                  <a:cubicBezTo>
                    <a:pt x="0" y="14293"/>
                    <a:pt x="297" y="16827"/>
                    <a:pt x="1826" y="18174"/>
                  </a:cubicBezTo>
                  <a:cubicBezTo>
                    <a:pt x="2610" y="18875"/>
                    <a:pt x="3686" y="19211"/>
                    <a:pt x="4730" y="19211"/>
                  </a:cubicBezTo>
                  <a:cubicBezTo>
                    <a:pt x="5690" y="19211"/>
                    <a:pt x="6625" y="18926"/>
                    <a:pt x="7281" y="18379"/>
                  </a:cubicBezTo>
                  <a:cubicBezTo>
                    <a:pt x="11230" y="15115"/>
                    <a:pt x="15179" y="11874"/>
                    <a:pt x="19128" y="8610"/>
                  </a:cubicBezTo>
                  <a:cubicBezTo>
                    <a:pt x="20178" y="7742"/>
                    <a:pt x="21273" y="6829"/>
                    <a:pt x="21753" y="5551"/>
                  </a:cubicBezTo>
                  <a:cubicBezTo>
                    <a:pt x="22323" y="4022"/>
                    <a:pt x="21821" y="2127"/>
                    <a:pt x="20566" y="1055"/>
                  </a:cubicBezTo>
                  <a:cubicBezTo>
                    <a:pt x="19780" y="356"/>
                    <a:pt x="18725" y="1"/>
                    <a:pt x="17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6"/>
            <p:cNvSpPr/>
            <p:nvPr/>
          </p:nvSpPr>
          <p:spPr>
            <a:xfrm flipH="1">
              <a:off x="2584239" y="1703363"/>
              <a:ext cx="418294" cy="345354"/>
            </a:xfrm>
            <a:custGeom>
              <a:avLst/>
              <a:gdLst/>
              <a:ahLst/>
              <a:cxnLst/>
              <a:rect l="l" t="t" r="r" b="b"/>
              <a:pathLst>
                <a:path w="20886" h="17244" extrusionOk="0">
                  <a:moveTo>
                    <a:pt x="20041" y="1"/>
                  </a:moveTo>
                  <a:cubicBezTo>
                    <a:pt x="20041" y="23"/>
                    <a:pt x="20223" y="1827"/>
                    <a:pt x="17370" y="4360"/>
                  </a:cubicBezTo>
                  <a:cubicBezTo>
                    <a:pt x="14494" y="6917"/>
                    <a:pt x="5661" y="13924"/>
                    <a:pt x="4337" y="14677"/>
                  </a:cubicBezTo>
                  <a:cubicBezTo>
                    <a:pt x="3328" y="15251"/>
                    <a:pt x="2002" y="15785"/>
                    <a:pt x="923" y="15785"/>
                  </a:cubicBezTo>
                  <a:cubicBezTo>
                    <a:pt x="585" y="15785"/>
                    <a:pt x="272" y="15733"/>
                    <a:pt x="0" y="15613"/>
                  </a:cubicBezTo>
                  <a:lnTo>
                    <a:pt x="0" y="15613"/>
                  </a:lnTo>
                  <a:cubicBezTo>
                    <a:pt x="137" y="15819"/>
                    <a:pt x="320" y="16024"/>
                    <a:pt x="525" y="16207"/>
                  </a:cubicBezTo>
                  <a:cubicBezTo>
                    <a:pt x="1309" y="16908"/>
                    <a:pt x="2385" y="17244"/>
                    <a:pt x="3429" y="17244"/>
                  </a:cubicBezTo>
                  <a:cubicBezTo>
                    <a:pt x="4389" y="17244"/>
                    <a:pt x="5324" y="16959"/>
                    <a:pt x="5980" y="16412"/>
                  </a:cubicBezTo>
                  <a:cubicBezTo>
                    <a:pt x="9929" y="13148"/>
                    <a:pt x="13878" y="9907"/>
                    <a:pt x="17827" y="6643"/>
                  </a:cubicBezTo>
                  <a:cubicBezTo>
                    <a:pt x="18877" y="5775"/>
                    <a:pt x="19972" y="4862"/>
                    <a:pt x="20452" y="3584"/>
                  </a:cubicBezTo>
                  <a:cubicBezTo>
                    <a:pt x="20885" y="2420"/>
                    <a:pt x="20703" y="1051"/>
                    <a:pt x="200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6"/>
            <p:cNvSpPr/>
            <p:nvPr/>
          </p:nvSpPr>
          <p:spPr>
            <a:xfrm flipH="1">
              <a:off x="2754289" y="1801187"/>
              <a:ext cx="274297" cy="247520"/>
            </a:xfrm>
            <a:custGeom>
              <a:avLst/>
              <a:gdLst/>
              <a:ahLst/>
              <a:cxnLst/>
              <a:rect l="l" t="t" r="r" b="b"/>
              <a:pathLst>
                <a:path w="13696" h="12359" extrusionOk="0">
                  <a:moveTo>
                    <a:pt x="7920" y="0"/>
                  </a:moveTo>
                  <a:cubicBezTo>
                    <a:pt x="6277" y="1370"/>
                    <a:pt x="4611" y="2739"/>
                    <a:pt x="2944" y="4086"/>
                  </a:cubicBezTo>
                  <a:cubicBezTo>
                    <a:pt x="2283" y="4588"/>
                    <a:pt x="1643" y="5113"/>
                    <a:pt x="1164" y="5775"/>
                  </a:cubicBezTo>
                  <a:cubicBezTo>
                    <a:pt x="0" y="7441"/>
                    <a:pt x="297" y="9975"/>
                    <a:pt x="1826" y="11322"/>
                  </a:cubicBezTo>
                  <a:cubicBezTo>
                    <a:pt x="2610" y="12023"/>
                    <a:pt x="3686" y="12359"/>
                    <a:pt x="4730" y="12359"/>
                  </a:cubicBezTo>
                  <a:cubicBezTo>
                    <a:pt x="5690" y="12359"/>
                    <a:pt x="6625" y="12074"/>
                    <a:pt x="7281" y="11527"/>
                  </a:cubicBezTo>
                  <a:cubicBezTo>
                    <a:pt x="9381" y="9792"/>
                    <a:pt x="11481" y="8080"/>
                    <a:pt x="13581" y="6346"/>
                  </a:cubicBezTo>
                  <a:cubicBezTo>
                    <a:pt x="13695" y="4771"/>
                    <a:pt x="13170" y="3150"/>
                    <a:pt x="12120" y="1986"/>
                  </a:cubicBezTo>
                  <a:cubicBezTo>
                    <a:pt x="11070" y="799"/>
                    <a:pt x="9518" y="69"/>
                    <a:pt x="79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1" name="Google Shape;1071;p46"/>
            <p:cNvSpPr/>
            <p:nvPr/>
          </p:nvSpPr>
          <p:spPr>
            <a:xfrm flipH="1">
              <a:off x="2755214" y="1880708"/>
              <a:ext cx="247320" cy="167991"/>
            </a:xfrm>
            <a:custGeom>
              <a:avLst/>
              <a:gdLst/>
              <a:ahLst/>
              <a:cxnLst/>
              <a:rect l="l" t="t" r="r" b="b"/>
              <a:pathLst>
                <a:path w="12349" h="8388" extrusionOk="0">
                  <a:moveTo>
                    <a:pt x="11961" y="1"/>
                  </a:moveTo>
                  <a:cubicBezTo>
                    <a:pt x="8651" y="2649"/>
                    <a:pt x="5136" y="5365"/>
                    <a:pt x="4337" y="5821"/>
                  </a:cubicBezTo>
                  <a:cubicBezTo>
                    <a:pt x="3328" y="6395"/>
                    <a:pt x="2002" y="6929"/>
                    <a:pt x="923" y="6929"/>
                  </a:cubicBezTo>
                  <a:cubicBezTo>
                    <a:pt x="585" y="6929"/>
                    <a:pt x="272" y="6877"/>
                    <a:pt x="0" y="6757"/>
                  </a:cubicBezTo>
                  <a:lnTo>
                    <a:pt x="0" y="6757"/>
                  </a:lnTo>
                  <a:cubicBezTo>
                    <a:pt x="69" y="6871"/>
                    <a:pt x="160" y="6963"/>
                    <a:pt x="228" y="7054"/>
                  </a:cubicBezTo>
                  <a:lnTo>
                    <a:pt x="251" y="7077"/>
                  </a:lnTo>
                  <a:cubicBezTo>
                    <a:pt x="320" y="7168"/>
                    <a:pt x="411" y="7259"/>
                    <a:pt x="525" y="7351"/>
                  </a:cubicBezTo>
                  <a:cubicBezTo>
                    <a:pt x="1309" y="8052"/>
                    <a:pt x="2385" y="8388"/>
                    <a:pt x="3429" y="8388"/>
                  </a:cubicBezTo>
                  <a:cubicBezTo>
                    <a:pt x="4389" y="8388"/>
                    <a:pt x="5324" y="8103"/>
                    <a:pt x="5980" y="7556"/>
                  </a:cubicBezTo>
                  <a:cubicBezTo>
                    <a:pt x="8080" y="5821"/>
                    <a:pt x="10180" y="4109"/>
                    <a:pt x="12280" y="2375"/>
                  </a:cubicBezTo>
                  <a:cubicBezTo>
                    <a:pt x="12349" y="1576"/>
                    <a:pt x="12234" y="754"/>
                    <a:pt x="11961" y="1"/>
                  </a:cubicBezTo>
                  <a:close/>
                </a:path>
              </a:pathLst>
            </a:custGeom>
            <a:solidFill>
              <a:srgbClr val="191919">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2" name="Google Shape;1072;p46"/>
          <p:cNvGrpSpPr/>
          <p:nvPr/>
        </p:nvGrpSpPr>
        <p:grpSpPr>
          <a:xfrm flipH="1">
            <a:off x="7712548" y="1393852"/>
            <a:ext cx="436105" cy="547391"/>
            <a:chOff x="3474326" y="3626268"/>
            <a:chExt cx="436105" cy="547391"/>
          </a:xfrm>
        </p:grpSpPr>
        <p:sp>
          <p:nvSpPr>
            <p:cNvPr id="1073" name="Google Shape;1073;p46"/>
            <p:cNvSpPr/>
            <p:nvPr/>
          </p:nvSpPr>
          <p:spPr>
            <a:xfrm>
              <a:off x="3474326" y="3626268"/>
              <a:ext cx="436105" cy="547391"/>
            </a:xfrm>
            <a:custGeom>
              <a:avLst/>
              <a:gdLst/>
              <a:ahLst/>
              <a:cxnLst/>
              <a:rect l="l" t="t" r="r" b="b"/>
              <a:pathLst>
                <a:path w="16161" h="20285" extrusionOk="0">
                  <a:moveTo>
                    <a:pt x="15014" y="0"/>
                  </a:moveTo>
                  <a:cubicBezTo>
                    <a:pt x="14698" y="0"/>
                    <a:pt x="14368" y="114"/>
                    <a:pt x="14106" y="288"/>
                  </a:cubicBezTo>
                  <a:cubicBezTo>
                    <a:pt x="13307" y="790"/>
                    <a:pt x="12897" y="1703"/>
                    <a:pt x="12508" y="2548"/>
                  </a:cubicBezTo>
                  <a:cubicBezTo>
                    <a:pt x="12394" y="2822"/>
                    <a:pt x="12257" y="3118"/>
                    <a:pt x="12029" y="3301"/>
                  </a:cubicBezTo>
                  <a:cubicBezTo>
                    <a:pt x="11755" y="3506"/>
                    <a:pt x="11390" y="3552"/>
                    <a:pt x="11070" y="3666"/>
                  </a:cubicBezTo>
                  <a:cubicBezTo>
                    <a:pt x="10591" y="3872"/>
                    <a:pt x="10203" y="4282"/>
                    <a:pt x="10066" y="4785"/>
                  </a:cubicBezTo>
                  <a:cubicBezTo>
                    <a:pt x="9952" y="5173"/>
                    <a:pt x="9975" y="5629"/>
                    <a:pt x="9792" y="5994"/>
                  </a:cubicBezTo>
                  <a:cubicBezTo>
                    <a:pt x="9541" y="6519"/>
                    <a:pt x="8971" y="6816"/>
                    <a:pt x="8400" y="6953"/>
                  </a:cubicBezTo>
                  <a:cubicBezTo>
                    <a:pt x="7852" y="7090"/>
                    <a:pt x="7259" y="7113"/>
                    <a:pt x="6734" y="7295"/>
                  </a:cubicBezTo>
                  <a:cubicBezTo>
                    <a:pt x="5547" y="7729"/>
                    <a:pt x="4816" y="8870"/>
                    <a:pt x="4177" y="9943"/>
                  </a:cubicBezTo>
                  <a:cubicBezTo>
                    <a:pt x="3104" y="11701"/>
                    <a:pt x="2054" y="13458"/>
                    <a:pt x="982" y="15216"/>
                  </a:cubicBezTo>
                  <a:cubicBezTo>
                    <a:pt x="685" y="15718"/>
                    <a:pt x="365" y="16220"/>
                    <a:pt x="183" y="16791"/>
                  </a:cubicBezTo>
                  <a:cubicBezTo>
                    <a:pt x="23" y="17339"/>
                    <a:pt x="0" y="17978"/>
                    <a:pt x="251" y="18503"/>
                  </a:cubicBezTo>
                  <a:cubicBezTo>
                    <a:pt x="457" y="18913"/>
                    <a:pt x="776" y="19233"/>
                    <a:pt x="1141" y="19507"/>
                  </a:cubicBezTo>
                  <a:cubicBezTo>
                    <a:pt x="1621" y="19872"/>
                    <a:pt x="2146" y="20192"/>
                    <a:pt x="2739" y="20260"/>
                  </a:cubicBezTo>
                  <a:cubicBezTo>
                    <a:pt x="2852" y="20277"/>
                    <a:pt x="2964" y="20285"/>
                    <a:pt x="3076" y="20285"/>
                  </a:cubicBezTo>
                  <a:cubicBezTo>
                    <a:pt x="3732" y="20285"/>
                    <a:pt x="4361" y="20011"/>
                    <a:pt x="4908" y="19621"/>
                  </a:cubicBezTo>
                  <a:cubicBezTo>
                    <a:pt x="5524" y="19165"/>
                    <a:pt x="6003" y="18548"/>
                    <a:pt x="6483" y="17955"/>
                  </a:cubicBezTo>
                  <a:cubicBezTo>
                    <a:pt x="7738" y="16403"/>
                    <a:pt x="8993" y="14851"/>
                    <a:pt x="10249" y="13298"/>
                  </a:cubicBezTo>
                  <a:cubicBezTo>
                    <a:pt x="10774" y="12637"/>
                    <a:pt x="11299" y="11975"/>
                    <a:pt x="11550" y="11176"/>
                  </a:cubicBezTo>
                  <a:cubicBezTo>
                    <a:pt x="11824" y="10171"/>
                    <a:pt x="11641" y="9121"/>
                    <a:pt x="11436" y="8094"/>
                  </a:cubicBezTo>
                  <a:cubicBezTo>
                    <a:pt x="12303" y="7775"/>
                    <a:pt x="13056" y="7067"/>
                    <a:pt x="13444" y="6200"/>
                  </a:cubicBezTo>
                  <a:cubicBezTo>
                    <a:pt x="13695" y="5584"/>
                    <a:pt x="13787" y="4899"/>
                    <a:pt x="14106" y="4305"/>
                  </a:cubicBezTo>
                  <a:cubicBezTo>
                    <a:pt x="14403" y="3712"/>
                    <a:pt x="14928" y="3255"/>
                    <a:pt x="15362" y="2730"/>
                  </a:cubicBezTo>
                  <a:cubicBezTo>
                    <a:pt x="15795" y="2205"/>
                    <a:pt x="16161" y="1543"/>
                    <a:pt x="16046" y="881"/>
                  </a:cubicBezTo>
                  <a:cubicBezTo>
                    <a:pt x="16001" y="653"/>
                    <a:pt x="15909" y="425"/>
                    <a:pt x="15727" y="265"/>
                  </a:cubicBezTo>
                  <a:cubicBezTo>
                    <a:pt x="15530" y="79"/>
                    <a:pt x="15277" y="0"/>
                    <a:pt x="150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4" name="Google Shape;1074;p46"/>
            <p:cNvSpPr/>
            <p:nvPr/>
          </p:nvSpPr>
          <p:spPr>
            <a:xfrm>
              <a:off x="3495887" y="3856369"/>
              <a:ext cx="263023" cy="294352"/>
            </a:xfrm>
            <a:custGeom>
              <a:avLst/>
              <a:gdLst/>
              <a:ahLst/>
              <a:cxnLst/>
              <a:rect l="l" t="t" r="r" b="b"/>
              <a:pathLst>
                <a:path w="9747" h="10908" extrusionOk="0">
                  <a:moveTo>
                    <a:pt x="5318" y="1"/>
                  </a:moveTo>
                  <a:cubicBezTo>
                    <a:pt x="3561" y="2055"/>
                    <a:pt x="2054" y="4498"/>
                    <a:pt x="867" y="7054"/>
                  </a:cubicBezTo>
                  <a:cubicBezTo>
                    <a:pt x="411" y="8035"/>
                    <a:pt x="0" y="9245"/>
                    <a:pt x="616" y="10135"/>
                  </a:cubicBezTo>
                  <a:cubicBezTo>
                    <a:pt x="974" y="10665"/>
                    <a:pt x="1602" y="10908"/>
                    <a:pt x="2245" y="10908"/>
                  </a:cubicBezTo>
                  <a:cubicBezTo>
                    <a:pt x="2627" y="10908"/>
                    <a:pt x="3015" y="10822"/>
                    <a:pt x="3355" y="10660"/>
                  </a:cubicBezTo>
                  <a:cubicBezTo>
                    <a:pt x="4291" y="10250"/>
                    <a:pt x="4953" y="9405"/>
                    <a:pt x="5592" y="8606"/>
                  </a:cubicBezTo>
                  <a:cubicBezTo>
                    <a:pt x="6985" y="6871"/>
                    <a:pt x="8354" y="5114"/>
                    <a:pt x="9747" y="3356"/>
                  </a:cubicBezTo>
                  <a:cubicBezTo>
                    <a:pt x="8879" y="3105"/>
                    <a:pt x="7966" y="2854"/>
                    <a:pt x="7350" y="2192"/>
                  </a:cubicBezTo>
                  <a:cubicBezTo>
                    <a:pt x="6642" y="1462"/>
                    <a:pt x="6300" y="275"/>
                    <a:pt x="5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6"/>
            <p:cNvSpPr/>
            <p:nvPr/>
          </p:nvSpPr>
          <p:spPr>
            <a:xfrm>
              <a:off x="3731169" y="3626268"/>
              <a:ext cx="179261" cy="217823"/>
            </a:xfrm>
            <a:custGeom>
              <a:avLst/>
              <a:gdLst/>
              <a:ahLst/>
              <a:cxnLst/>
              <a:rect l="l" t="t" r="r" b="b"/>
              <a:pathLst>
                <a:path w="6643" h="8072" extrusionOk="0">
                  <a:moveTo>
                    <a:pt x="5496" y="0"/>
                  </a:moveTo>
                  <a:cubicBezTo>
                    <a:pt x="5180" y="0"/>
                    <a:pt x="4850" y="114"/>
                    <a:pt x="4588" y="288"/>
                  </a:cubicBezTo>
                  <a:cubicBezTo>
                    <a:pt x="3789" y="790"/>
                    <a:pt x="3379" y="1703"/>
                    <a:pt x="2990" y="2548"/>
                  </a:cubicBezTo>
                  <a:cubicBezTo>
                    <a:pt x="2876" y="2822"/>
                    <a:pt x="2739" y="3118"/>
                    <a:pt x="2511" y="3301"/>
                  </a:cubicBezTo>
                  <a:cubicBezTo>
                    <a:pt x="2237" y="3506"/>
                    <a:pt x="1872" y="3552"/>
                    <a:pt x="1552" y="3666"/>
                  </a:cubicBezTo>
                  <a:cubicBezTo>
                    <a:pt x="1073" y="3872"/>
                    <a:pt x="685" y="4282"/>
                    <a:pt x="548" y="4785"/>
                  </a:cubicBezTo>
                  <a:cubicBezTo>
                    <a:pt x="434" y="5173"/>
                    <a:pt x="457" y="5629"/>
                    <a:pt x="274" y="6017"/>
                  </a:cubicBezTo>
                  <a:cubicBezTo>
                    <a:pt x="206" y="6131"/>
                    <a:pt x="114" y="6268"/>
                    <a:pt x="0" y="6360"/>
                  </a:cubicBezTo>
                  <a:cubicBezTo>
                    <a:pt x="388" y="7113"/>
                    <a:pt x="1050" y="7706"/>
                    <a:pt x="1826" y="8003"/>
                  </a:cubicBezTo>
                  <a:cubicBezTo>
                    <a:pt x="1895" y="8026"/>
                    <a:pt x="1941" y="8049"/>
                    <a:pt x="1986" y="8071"/>
                  </a:cubicBezTo>
                  <a:cubicBezTo>
                    <a:pt x="2831" y="7729"/>
                    <a:pt x="3561" y="7044"/>
                    <a:pt x="3926" y="6200"/>
                  </a:cubicBezTo>
                  <a:cubicBezTo>
                    <a:pt x="4177" y="5584"/>
                    <a:pt x="4269" y="4899"/>
                    <a:pt x="4588" y="4305"/>
                  </a:cubicBezTo>
                  <a:cubicBezTo>
                    <a:pt x="4885" y="3712"/>
                    <a:pt x="5410" y="3255"/>
                    <a:pt x="5844" y="2730"/>
                  </a:cubicBezTo>
                  <a:cubicBezTo>
                    <a:pt x="6277" y="2205"/>
                    <a:pt x="6643" y="1543"/>
                    <a:pt x="6528" y="881"/>
                  </a:cubicBezTo>
                  <a:cubicBezTo>
                    <a:pt x="6483" y="653"/>
                    <a:pt x="6391" y="425"/>
                    <a:pt x="6209" y="265"/>
                  </a:cubicBezTo>
                  <a:cubicBezTo>
                    <a:pt x="6012" y="79"/>
                    <a:pt x="5759" y="0"/>
                    <a:pt x="5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0"/>
        <p:cNvGrpSpPr/>
        <p:nvPr/>
      </p:nvGrpSpPr>
      <p:grpSpPr>
        <a:xfrm>
          <a:off x="0" y="0"/>
          <a:ext cx="0" cy="0"/>
          <a:chOff x="0" y="0"/>
          <a:chExt cx="0" cy="0"/>
        </a:xfrm>
      </p:grpSpPr>
      <p:sp>
        <p:nvSpPr>
          <p:cNvPr id="1181" name="Google Shape;1181;p49"/>
          <p:cNvSpPr txBox="1">
            <a:spLocks noGrp="1"/>
          </p:cNvSpPr>
          <p:nvPr>
            <p:ph type="subTitle" idx="1"/>
          </p:nvPr>
        </p:nvSpPr>
        <p:spPr>
          <a:xfrm>
            <a:off x="1436748" y="1209671"/>
            <a:ext cx="3240900" cy="3201774"/>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dirty="0"/>
              <a:t>We have various volunteering events throughout the year!</a:t>
            </a:r>
          </a:p>
          <a:p>
            <a:pPr marL="285750" lvl="0" indent="-285750" algn="l" rtl="0">
              <a:spcBef>
                <a:spcPts val="0"/>
              </a:spcBef>
              <a:spcAft>
                <a:spcPts val="0"/>
              </a:spcAft>
              <a:buFont typeface="Arial" panose="020B0604020202020204" pitchFamily="34" charset="0"/>
              <a:buChar char="•"/>
            </a:pPr>
            <a:r>
              <a:rPr lang="en-US" dirty="0"/>
              <a:t>You can use these events to gain points. These points will depend on how long the shifts of the events are.</a:t>
            </a:r>
          </a:p>
          <a:p>
            <a:pPr marL="285750" lvl="0" indent="-285750" algn="l" rtl="0">
              <a:spcBef>
                <a:spcPts val="0"/>
              </a:spcBef>
              <a:spcAft>
                <a:spcPts val="0"/>
              </a:spcAft>
              <a:buFont typeface="Arial" panose="020B0604020202020204" pitchFamily="34" charset="0"/>
              <a:buChar char="•"/>
            </a:pPr>
            <a:r>
              <a:rPr lang="en-US" dirty="0"/>
              <a:t>You can also use the volunteering you do through HOSA to gain medical hours!</a:t>
            </a:r>
          </a:p>
          <a:p>
            <a:pPr marL="285750" lvl="0" indent="-285750" algn="l" rtl="0">
              <a:spcBef>
                <a:spcPts val="0"/>
              </a:spcBef>
              <a:spcAft>
                <a:spcPts val="0"/>
              </a:spcAft>
              <a:buFont typeface="Arial" panose="020B0604020202020204" pitchFamily="34" charset="0"/>
              <a:buChar char="•"/>
            </a:pPr>
            <a:r>
              <a:rPr lang="en-US" dirty="0"/>
              <a:t>Some of our volunteer opportunities are Glam Run and Trunk or Treat (pictured on the right).</a:t>
            </a:r>
            <a:endParaRPr dirty="0"/>
          </a:p>
        </p:txBody>
      </p:sp>
      <p:sp>
        <p:nvSpPr>
          <p:cNvPr id="1182" name="Google Shape;1182;p49"/>
          <p:cNvSpPr txBox="1">
            <a:spLocks noGrp="1"/>
          </p:cNvSpPr>
          <p:nvPr>
            <p:ph type="title"/>
          </p:nvPr>
        </p:nvSpPr>
        <p:spPr>
          <a:xfrm>
            <a:off x="2056877" y="404529"/>
            <a:ext cx="5030246" cy="80514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VOLUNTEERING</a:t>
            </a:r>
            <a:endParaRPr sz="3600" dirty="0"/>
          </a:p>
        </p:txBody>
      </p:sp>
      <p:sp>
        <p:nvSpPr>
          <p:cNvPr id="1183" name="Google Shape;1183;p49"/>
          <p:cNvSpPr/>
          <p:nvPr/>
        </p:nvSpPr>
        <p:spPr>
          <a:xfrm>
            <a:off x="5198375" y="970850"/>
            <a:ext cx="3331888" cy="3201774"/>
          </a:xfrm>
          <a:custGeom>
            <a:avLst/>
            <a:gdLst/>
            <a:ahLst/>
            <a:cxnLst/>
            <a:rect l="l" t="t" r="r" b="b"/>
            <a:pathLst>
              <a:path w="24754" h="23786" extrusionOk="0">
                <a:moveTo>
                  <a:pt x="7290" y="1406"/>
                </a:moveTo>
                <a:cubicBezTo>
                  <a:pt x="4097" y="2942"/>
                  <a:pt x="257" y="6621"/>
                  <a:pt x="14" y="10138"/>
                </a:cubicBezTo>
                <a:cubicBezTo>
                  <a:pt x="-228" y="13655"/>
                  <a:pt x="2642" y="20527"/>
                  <a:pt x="5835" y="22508"/>
                </a:cubicBezTo>
                <a:cubicBezTo>
                  <a:pt x="9029" y="24489"/>
                  <a:pt x="16022" y="24044"/>
                  <a:pt x="19175" y="22023"/>
                </a:cubicBezTo>
                <a:cubicBezTo>
                  <a:pt x="22328" y="20002"/>
                  <a:pt x="24754" y="13897"/>
                  <a:pt x="24754" y="10380"/>
                </a:cubicBezTo>
                <a:cubicBezTo>
                  <a:pt x="24754" y="6863"/>
                  <a:pt x="22086" y="2417"/>
                  <a:pt x="19175" y="921"/>
                </a:cubicBezTo>
                <a:cubicBezTo>
                  <a:pt x="16264" y="-575"/>
                  <a:pt x="10484" y="-130"/>
                  <a:pt x="7290" y="1406"/>
                </a:cubicBezTo>
                <a:close/>
              </a:path>
            </a:pathLst>
          </a:custGeom>
          <a:solidFill>
            <a:srgbClr val="FFFCF2">
              <a:alpha val="40240"/>
            </a:srgbClr>
          </a:solidFill>
          <a:ln>
            <a:noFill/>
          </a:ln>
        </p:spPr>
      </p:sp>
      <p:grpSp>
        <p:nvGrpSpPr>
          <p:cNvPr id="1185" name="Google Shape;1185;p49"/>
          <p:cNvGrpSpPr/>
          <p:nvPr/>
        </p:nvGrpSpPr>
        <p:grpSpPr>
          <a:xfrm>
            <a:off x="362596" y="1418117"/>
            <a:ext cx="637156" cy="696384"/>
            <a:chOff x="849771" y="662017"/>
            <a:chExt cx="637156" cy="696384"/>
          </a:xfrm>
        </p:grpSpPr>
        <p:sp>
          <p:nvSpPr>
            <p:cNvPr id="1186" name="Google Shape;1186;p49"/>
            <p:cNvSpPr/>
            <p:nvPr/>
          </p:nvSpPr>
          <p:spPr>
            <a:xfrm>
              <a:off x="849771" y="788329"/>
              <a:ext cx="576393" cy="570073"/>
            </a:xfrm>
            <a:custGeom>
              <a:avLst/>
              <a:gdLst/>
              <a:ahLst/>
              <a:cxnLst/>
              <a:rect l="l" t="t" r="r" b="b"/>
              <a:pathLst>
                <a:path w="19699" h="19483" extrusionOk="0">
                  <a:moveTo>
                    <a:pt x="12988" y="0"/>
                  </a:moveTo>
                  <a:cubicBezTo>
                    <a:pt x="12287" y="539"/>
                    <a:pt x="11418" y="753"/>
                    <a:pt x="10545" y="753"/>
                  </a:cubicBezTo>
                  <a:cubicBezTo>
                    <a:pt x="10308" y="753"/>
                    <a:pt x="10072" y="737"/>
                    <a:pt x="9838" y="708"/>
                  </a:cubicBezTo>
                  <a:cubicBezTo>
                    <a:pt x="9413" y="645"/>
                    <a:pt x="8955" y="549"/>
                    <a:pt x="8522" y="549"/>
                  </a:cubicBezTo>
                  <a:cubicBezTo>
                    <a:pt x="8163" y="549"/>
                    <a:pt x="7822" y="615"/>
                    <a:pt x="7532" y="822"/>
                  </a:cubicBezTo>
                  <a:cubicBezTo>
                    <a:pt x="7373" y="959"/>
                    <a:pt x="7236" y="1119"/>
                    <a:pt x="7099" y="1301"/>
                  </a:cubicBezTo>
                  <a:cubicBezTo>
                    <a:pt x="4337" y="4771"/>
                    <a:pt x="2009" y="8582"/>
                    <a:pt x="206" y="12645"/>
                  </a:cubicBezTo>
                  <a:cubicBezTo>
                    <a:pt x="0" y="13216"/>
                    <a:pt x="206" y="13787"/>
                    <a:pt x="479" y="14266"/>
                  </a:cubicBezTo>
                  <a:cubicBezTo>
                    <a:pt x="1461" y="15978"/>
                    <a:pt x="3150" y="17142"/>
                    <a:pt x="4908" y="18032"/>
                  </a:cubicBezTo>
                  <a:cubicBezTo>
                    <a:pt x="6494" y="18836"/>
                    <a:pt x="8217" y="19483"/>
                    <a:pt x="9986" y="19483"/>
                  </a:cubicBezTo>
                  <a:cubicBezTo>
                    <a:pt x="10127" y="19483"/>
                    <a:pt x="10268" y="19478"/>
                    <a:pt x="10408" y="19470"/>
                  </a:cubicBezTo>
                  <a:cubicBezTo>
                    <a:pt x="11139" y="19447"/>
                    <a:pt x="11892" y="19287"/>
                    <a:pt x="12463" y="18831"/>
                  </a:cubicBezTo>
                  <a:cubicBezTo>
                    <a:pt x="12919" y="18489"/>
                    <a:pt x="13216" y="17986"/>
                    <a:pt x="13536" y="17507"/>
                  </a:cubicBezTo>
                  <a:cubicBezTo>
                    <a:pt x="15635" y="14129"/>
                    <a:pt x="17735" y="10751"/>
                    <a:pt x="19516" y="7167"/>
                  </a:cubicBezTo>
                  <a:cubicBezTo>
                    <a:pt x="19698" y="6346"/>
                    <a:pt x="19539" y="5866"/>
                    <a:pt x="19288" y="5478"/>
                  </a:cubicBezTo>
                  <a:cubicBezTo>
                    <a:pt x="19036" y="5090"/>
                    <a:pt x="18671" y="4771"/>
                    <a:pt x="18420" y="4405"/>
                  </a:cubicBezTo>
                  <a:cubicBezTo>
                    <a:pt x="18009" y="3858"/>
                    <a:pt x="17781" y="3196"/>
                    <a:pt x="17735" y="2511"/>
                  </a:cubicBezTo>
                  <a:cubicBezTo>
                    <a:pt x="16092" y="1780"/>
                    <a:pt x="14494" y="959"/>
                    <a:pt x="129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9"/>
            <p:cNvSpPr/>
            <p:nvPr/>
          </p:nvSpPr>
          <p:spPr>
            <a:xfrm>
              <a:off x="921222" y="935912"/>
              <a:ext cx="384710" cy="367476"/>
            </a:xfrm>
            <a:custGeom>
              <a:avLst/>
              <a:gdLst/>
              <a:ahLst/>
              <a:cxnLst/>
              <a:rect l="l" t="t" r="r" b="b"/>
              <a:pathLst>
                <a:path w="13148" h="12559" extrusionOk="0">
                  <a:moveTo>
                    <a:pt x="4246" y="0"/>
                  </a:moveTo>
                  <a:cubicBezTo>
                    <a:pt x="3036" y="1849"/>
                    <a:pt x="1849" y="3721"/>
                    <a:pt x="662" y="5593"/>
                  </a:cubicBezTo>
                  <a:cubicBezTo>
                    <a:pt x="480" y="5889"/>
                    <a:pt x="274" y="6186"/>
                    <a:pt x="183" y="6529"/>
                  </a:cubicBezTo>
                  <a:cubicBezTo>
                    <a:pt x="0" y="7099"/>
                    <a:pt x="69" y="7738"/>
                    <a:pt x="274" y="8332"/>
                  </a:cubicBezTo>
                  <a:cubicBezTo>
                    <a:pt x="685" y="9473"/>
                    <a:pt x="1530" y="10432"/>
                    <a:pt x="2557" y="11116"/>
                  </a:cubicBezTo>
                  <a:cubicBezTo>
                    <a:pt x="3584" y="11778"/>
                    <a:pt x="4771" y="12166"/>
                    <a:pt x="5958" y="12417"/>
                  </a:cubicBezTo>
                  <a:cubicBezTo>
                    <a:pt x="6344" y="12497"/>
                    <a:pt x="6753" y="12559"/>
                    <a:pt x="7148" y="12559"/>
                  </a:cubicBezTo>
                  <a:cubicBezTo>
                    <a:pt x="7664" y="12559"/>
                    <a:pt x="8160" y="12453"/>
                    <a:pt x="8560" y="12144"/>
                  </a:cubicBezTo>
                  <a:cubicBezTo>
                    <a:pt x="8879" y="11915"/>
                    <a:pt x="9108" y="11550"/>
                    <a:pt x="9336" y="11208"/>
                  </a:cubicBezTo>
                  <a:cubicBezTo>
                    <a:pt x="10591" y="9268"/>
                    <a:pt x="11824" y="7327"/>
                    <a:pt x="12988" y="5342"/>
                  </a:cubicBezTo>
                  <a:cubicBezTo>
                    <a:pt x="13057" y="5227"/>
                    <a:pt x="13125" y="5113"/>
                    <a:pt x="13125" y="4976"/>
                  </a:cubicBezTo>
                  <a:cubicBezTo>
                    <a:pt x="13148" y="4862"/>
                    <a:pt x="13102" y="4748"/>
                    <a:pt x="13057" y="4634"/>
                  </a:cubicBezTo>
                  <a:cubicBezTo>
                    <a:pt x="12783" y="3995"/>
                    <a:pt x="12189" y="3561"/>
                    <a:pt x="11596" y="3196"/>
                  </a:cubicBezTo>
                  <a:cubicBezTo>
                    <a:pt x="9313" y="1712"/>
                    <a:pt x="6825" y="457"/>
                    <a:pt x="4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9"/>
            <p:cNvSpPr/>
            <p:nvPr/>
          </p:nvSpPr>
          <p:spPr>
            <a:xfrm>
              <a:off x="1162317" y="662017"/>
              <a:ext cx="324610" cy="227848"/>
            </a:xfrm>
            <a:custGeom>
              <a:avLst/>
              <a:gdLst/>
              <a:ahLst/>
              <a:cxnLst/>
              <a:rect l="l" t="t" r="r" b="b"/>
              <a:pathLst>
                <a:path w="11094" h="7787" extrusionOk="0">
                  <a:moveTo>
                    <a:pt x="2001" y="0"/>
                  </a:moveTo>
                  <a:cubicBezTo>
                    <a:pt x="1958" y="0"/>
                    <a:pt x="1915" y="1"/>
                    <a:pt x="1872" y="3"/>
                  </a:cubicBezTo>
                  <a:cubicBezTo>
                    <a:pt x="1644" y="26"/>
                    <a:pt x="1438" y="72"/>
                    <a:pt x="1256" y="209"/>
                  </a:cubicBezTo>
                  <a:cubicBezTo>
                    <a:pt x="1073" y="346"/>
                    <a:pt x="982" y="528"/>
                    <a:pt x="868" y="688"/>
                  </a:cubicBezTo>
                  <a:cubicBezTo>
                    <a:pt x="571" y="1236"/>
                    <a:pt x="297" y="1806"/>
                    <a:pt x="69" y="2400"/>
                  </a:cubicBezTo>
                  <a:cubicBezTo>
                    <a:pt x="46" y="2491"/>
                    <a:pt x="0" y="2605"/>
                    <a:pt x="0" y="2697"/>
                  </a:cubicBezTo>
                  <a:cubicBezTo>
                    <a:pt x="23" y="2856"/>
                    <a:pt x="115" y="2970"/>
                    <a:pt x="206" y="3085"/>
                  </a:cubicBezTo>
                  <a:cubicBezTo>
                    <a:pt x="754" y="3746"/>
                    <a:pt x="1461" y="4249"/>
                    <a:pt x="2169" y="4728"/>
                  </a:cubicBezTo>
                  <a:cubicBezTo>
                    <a:pt x="4246" y="6097"/>
                    <a:pt x="6551" y="7125"/>
                    <a:pt x="8948" y="7787"/>
                  </a:cubicBezTo>
                  <a:cubicBezTo>
                    <a:pt x="9907" y="7330"/>
                    <a:pt x="10591" y="6440"/>
                    <a:pt x="11002" y="5436"/>
                  </a:cubicBezTo>
                  <a:cubicBezTo>
                    <a:pt x="11048" y="5321"/>
                    <a:pt x="11093" y="5162"/>
                    <a:pt x="11071" y="5025"/>
                  </a:cubicBezTo>
                  <a:cubicBezTo>
                    <a:pt x="11048" y="4865"/>
                    <a:pt x="10911" y="4705"/>
                    <a:pt x="10774" y="4591"/>
                  </a:cubicBezTo>
                  <a:cubicBezTo>
                    <a:pt x="8674" y="2605"/>
                    <a:pt x="6118" y="1099"/>
                    <a:pt x="3333" y="254"/>
                  </a:cubicBezTo>
                  <a:cubicBezTo>
                    <a:pt x="2895" y="108"/>
                    <a:pt x="2456" y="0"/>
                    <a:pt x="20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9"/>
            <p:cNvSpPr/>
            <p:nvPr/>
          </p:nvSpPr>
          <p:spPr>
            <a:xfrm>
              <a:off x="1216417" y="693207"/>
              <a:ext cx="221089" cy="119176"/>
            </a:xfrm>
            <a:custGeom>
              <a:avLst/>
              <a:gdLst/>
              <a:ahLst/>
              <a:cxnLst/>
              <a:rect l="l" t="t" r="r" b="b"/>
              <a:pathLst>
                <a:path w="7556" h="4073" extrusionOk="0">
                  <a:moveTo>
                    <a:pt x="109" y="1"/>
                  </a:moveTo>
                  <a:cubicBezTo>
                    <a:pt x="95" y="1"/>
                    <a:pt x="81" y="4"/>
                    <a:pt x="69" y="10"/>
                  </a:cubicBezTo>
                  <a:cubicBezTo>
                    <a:pt x="23" y="56"/>
                    <a:pt x="0" y="124"/>
                    <a:pt x="46" y="170"/>
                  </a:cubicBezTo>
                  <a:cubicBezTo>
                    <a:pt x="594" y="1037"/>
                    <a:pt x="1552" y="1562"/>
                    <a:pt x="2420" y="1996"/>
                  </a:cubicBezTo>
                  <a:cubicBezTo>
                    <a:pt x="4017" y="2795"/>
                    <a:pt x="5707" y="3502"/>
                    <a:pt x="7418" y="4073"/>
                  </a:cubicBezTo>
                  <a:lnTo>
                    <a:pt x="7441" y="4073"/>
                  </a:lnTo>
                  <a:cubicBezTo>
                    <a:pt x="7487" y="4073"/>
                    <a:pt x="7533" y="4050"/>
                    <a:pt x="7555" y="4004"/>
                  </a:cubicBezTo>
                  <a:cubicBezTo>
                    <a:pt x="7555" y="3936"/>
                    <a:pt x="7533" y="3890"/>
                    <a:pt x="7487" y="3867"/>
                  </a:cubicBezTo>
                  <a:cubicBezTo>
                    <a:pt x="5775" y="3297"/>
                    <a:pt x="4109" y="2612"/>
                    <a:pt x="2511" y="1813"/>
                  </a:cubicBezTo>
                  <a:cubicBezTo>
                    <a:pt x="1666" y="1402"/>
                    <a:pt x="753" y="877"/>
                    <a:pt x="206" y="56"/>
                  </a:cubicBezTo>
                  <a:cubicBezTo>
                    <a:pt x="189" y="22"/>
                    <a:pt x="148"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9"/>
            <p:cNvSpPr/>
            <p:nvPr/>
          </p:nvSpPr>
          <p:spPr>
            <a:xfrm>
              <a:off x="1034748" y="929416"/>
              <a:ext cx="275190" cy="161866"/>
            </a:xfrm>
            <a:custGeom>
              <a:avLst/>
              <a:gdLst/>
              <a:ahLst/>
              <a:cxnLst/>
              <a:rect l="l" t="t" r="r" b="b"/>
              <a:pathLst>
                <a:path w="9405" h="5532" extrusionOk="0">
                  <a:moveTo>
                    <a:pt x="928" y="1"/>
                  </a:moveTo>
                  <a:cubicBezTo>
                    <a:pt x="832" y="1"/>
                    <a:pt x="736" y="6"/>
                    <a:pt x="640" y="17"/>
                  </a:cubicBezTo>
                  <a:cubicBezTo>
                    <a:pt x="480" y="40"/>
                    <a:pt x="275" y="131"/>
                    <a:pt x="206" y="291"/>
                  </a:cubicBezTo>
                  <a:cubicBezTo>
                    <a:pt x="1" y="930"/>
                    <a:pt x="480" y="1569"/>
                    <a:pt x="982" y="2003"/>
                  </a:cubicBezTo>
                  <a:cubicBezTo>
                    <a:pt x="2626" y="3509"/>
                    <a:pt x="4634" y="4605"/>
                    <a:pt x="6803" y="5176"/>
                  </a:cubicBezTo>
                  <a:cubicBezTo>
                    <a:pt x="7259" y="5290"/>
                    <a:pt x="7716" y="5381"/>
                    <a:pt x="8195" y="5472"/>
                  </a:cubicBezTo>
                  <a:cubicBezTo>
                    <a:pt x="8334" y="5507"/>
                    <a:pt x="8488" y="5532"/>
                    <a:pt x="8640" y="5532"/>
                  </a:cubicBezTo>
                  <a:cubicBezTo>
                    <a:pt x="8888" y="5532"/>
                    <a:pt x="9126" y="5465"/>
                    <a:pt x="9268" y="5267"/>
                  </a:cubicBezTo>
                  <a:cubicBezTo>
                    <a:pt x="9405" y="5084"/>
                    <a:pt x="9382" y="4810"/>
                    <a:pt x="9291" y="4582"/>
                  </a:cubicBezTo>
                  <a:cubicBezTo>
                    <a:pt x="9177" y="4377"/>
                    <a:pt x="9017" y="4217"/>
                    <a:pt x="8834" y="4057"/>
                  </a:cubicBezTo>
                  <a:cubicBezTo>
                    <a:pt x="6985" y="2345"/>
                    <a:pt x="4794" y="1067"/>
                    <a:pt x="2397" y="291"/>
                  </a:cubicBezTo>
                  <a:cubicBezTo>
                    <a:pt x="1919" y="138"/>
                    <a:pt x="1425" y="1"/>
                    <a:pt x="928" y="1"/>
                  </a:cubicBezTo>
                  <a:close/>
                </a:path>
              </a:pathLst>
            </a:custGeom>
            <a:solidFill>
              <a:srgbClr val="FFFCF2">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1" name="Google Shape;1191;p49"/>
          <p:cNvGrpSpPr/>
          <p:nvPr/>
        </p:nvGrpSpPr>
        <p:grpSpPr>
          <a:xfrm rot="-1703417">
            <a:off x="4951212" y="1585508"/>
            <a:ext cx="199308" cy="251696"/>
            <a:chOff x="3311031" y="3025663"/>
            <a:chExt cx="308584" cy="389695"/>
          </a:xfrm>
        </p:grpSpPr>
        <p:sp>
          <p:nvSpPr>
            <p:cNvPr id="1192" name="Google Shape;1192;p49"/>
            <p:cNvSpPr/>
            <p:nvPr/>
          </p:nvSpPr>
          <p:spPr>
            <a:xfrm flipH="1">
              <a:off x="3311031" y="3025663"/>
              <a:ext cx="308584" cy="389695"/>
            </a:xfrm>
            <a:custGeom>
              <a:avLst/>
              <a:gdLst/>
              <a:ahLst/>
              <a:cxnLst/>
              <a:rect l="l" t="t" r="r" b="b"/>
              <a:pathLst>
                <a:path w="15408" h="19458" extrusionOk="0">
                  <a:moveTo>
                    <a:pt x="11748" y="0"/>
                  </a:moveTo>
                  <a:cubicBezTo>
                    <a:pt x="11325" y="0"/>
                    <a:pt x="10903" y="69"/>
                    <a:pt x="10501" y="209"/>
                  </a:cubicBezTo>
                  <a:cubicBezTo>
                    <a:pt x="8789" y="802"/>
                    <a:pt x="7716" y="2445"/>
                    <a:pt x="6757" y="3998"/>
                  </a:cubicBezTo>
                  <a:cubicBezTo>
                    <a:pt x="4771" y="7239"/>
                    <a:pt x="2786" y="10503"/>
                    <a:pt x="777" y="13744"/>
                  </a:cubicBezTo>
                  <a:cubicBezTo>
                    <a:pt x="1" y="15022"/>
                    <a:pt x="161" y="17008"/>
                    <a:pt x="1279" y="18263"/>
                  </a:cubicBezTo>
                  <a:cubicBezTo>
                    <a:pt x="1958" y="19027"/>
                    <a:pt x="2996" y="19458"/>
                    <a:pt x="4019" y="19458"/>
                  </a:cubicBezTo>
                  <a:cubicBezTo>
                    <a:pt x="4647" y="19458"/>
                    <a:pt x="5269" y="19295"/>
                    <a:pt x="5799" y="18948"/>
                  </a:cubicBezTo>
                  <a:cubicBezTo>
                    <a:pt x="6278" y="18629"/>
                    <a:pt x="6666" y="18218"/>
                    <a:pt x="7031" y="17761"/>
                  </a:cubicBezTo>
                  <a:cubicBezTo>
                    <a:pt x="7579" y="17099"/>
                    <a:pt x="8058" y="16392"/>
                    <a:pt x="8538" y="15661"/>
                  </a:cubicBezTo>
                  <a:cubicBezTo>
                    <a:pt x="10683" y="12443"/>
                    <a:pt x="12852" y="9225"/>
                    <a:pt x="14586" y="5755"/>
                  </a:cubicBezTo>
                  <a:cubicBezTo>
                    <a:pt x="14906" y="5116"/>
                    <a:pt x="15225" y="4431"/>
                    <a:pt x="15294" y="3701"/>
                  </a:cubicBezTo>
                  <a:cubicBezTo>
                    <a:pt x="15408" y="2537"/>
                    <a:pt x="14837" y="1327"/>
                    <a:pt x="13879" y="642"/>
                  </a:cubicBezTo>
                  <a:cubicBezTo>
                    <a:pt x="13250" y="218"/>
                    <a:pt x="12500" y="0"/>
                    <a:pt x="11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9"/>
            <p:cNvSpPr/>
            <p:nvPr/>
          </p:nvSpPr>
          <p:spPr>
            <a:xfrm flipH="1">
              <a:off x="3311033" y="3038519"/>
              <a:ext cx="285712" cy="376837"/>
            </a:xfrm>
            <a:custGeom>
              <a:avLst/>
              <a:gdLst/>
              <a:ahLst/>
              <a:cxnLst/>
              <a:rect l="l" t="t" r="r" b="b"/>
              <a:pathLst>
                <a:path w="14266" h="18816" extrusionOk="0">
                  <a:moveTo>
                    <a:pt x="12737" y="0"/>
                  </a:moveTo>
                  <a:cubicBezTo>
                    <a:pt x="12737" y="0"/>
                    <a:pt x="13262" y="2306"/>
                    <a:pt x="11641" y="4816"/>
                  </a:cubicBezTo>
                  <a:cubicBezTo>
                    <a:pt x="10020" y="7327"/>
                    <a:pt x="5181" y="15156"/>
                    <a:pt x="3903" y="16571"/>
                  </a:cubicBezTo>
                  <a:cubicBezTo>
                    <a:pt x="3155" y="17401"/>
                    <a:pt x="1970" y="17599"/>
                    <a:pt x="1100" y="17599"/>
                  </a:cubicBezTo>
                  <a:cubicBezTo>
                    <a:pt x="510" y="17599"/>
                    <a:pt x="65" y="17508"/>
                    <a:pt x="0" y="17462"/>
                  </a:cubicBezTo>
                  <a:lnTo>
                    <a:pt x="0" y="17462"/>
                  </a:lnTo>
                  <a:cubicBezTo>
                    <a:pt x="46" y="17507"/>
                    <a:pt x="91" y="17553"/>
                    <a:pt x="137" y="17621"/>
                  </a:cubicBezTo>
                  <a:cubicBezTo>
                    <a:pt x="816" y="18385"/>
                    <a:pt x="1854" y="18816"/>
                    <a:pt x="2877" y="18816"/>
                  </a:cubicBezTo>
                  <a:cubicBezTo>
                    <a:pt x="3505" y="18816"/>
                    <a:pt x="4127" y="18653"/>
                    <a:pt x="4657" y="18306"/>
                  </a:cubicBezTo>
                  <a:cubicBezTo>
                    <a:pt x="5136" y="17987"/>
                    <a:pt x="5524" y="17576"/>
                    <a:pt x="5889" y="17119"/>
                  </a:cubicBezTo>
                  <a:cubicBezTo>
                    <a:pt x="6414" y="16457"/>
                    <a:pt x="6916" y="15750"/>
                    <a:pt x="7396" y="15019"/>
                  </a:cubicBezTo>
                  <a:cubicBezTo>
                    <a:pt x="9541" y="11801"/>
                    <a:pt x="11710" y="8583"/>
                    <a:pt x="13444" y="5113"/>
                  </a:cubicBezTo>
                  <a:cubicBezTo>
                    <a:pt x="13764" y="4474"/>
                    <a:pt x="14083" y="3789"/>
                    <a:pt x="14152" y="3059"/>
                  </a:cubicBezTo>
                  <a:cubicBezTo>
                    <a:pt x="14266" y="1895"/>
                    <a:pt x="13695" y="685"/>
                    <a:pt x="12737" y="0"/>
                  </a:cubicBezTo>
                  <a:close/>
                </a:path>
              </a:pathLst>
            </a:custGeom>
            <a:solidFill>
              <a:srgbClr val="191919">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9"/>
            <p:cNvSpPr/>
            <p:nvPr/>
          </p:nvSpPr>
          <p:spPr>
            <a:xfrm flipH="1">
              <a:off x="3397429" y="3183403"/>
              <a:ext cx="222185" cy="231938"/>
            </a:xfrm>
            <a:custGeom>
              <a:avLst/>
              <a:gdLst/>
              <a:ahLst/>
              <a:cxnLst/>
              <a:rect l="l" t="t" r="r" b="b"/>
              <a:pathLst>
                <a:path w="11094" h="11581" extrusionOk="0">
                  <a:moveTo>
                    <a:pt x="4383" y="1"/>
                  </a:moveTo>
                  <a:cubicBezTo>
                    <a:pt x="3174" y="1964"/>
                    <a:pt x="1987" y="3927"/>
                    <a:pt x="777" y="5867"/>
                  </a:cubicBezTo>
                  <a:cubicBezTo>
                    <a:pt x="1" y="7145"/>
                    <a:pt x="161" y="9131"/>
                    <a:pt x="1279" y="10386"/>
                  </a:cubicBezTo>
                  <a:cubicBezTo>
                    <a:pt x="1958" y="11150"/>
                    <a:pt x="2996" y="11581"/>
                    <a:pt x="4019" y="11581"/>
                  </a:cubicBezTo>
                  <a:cubicBezTo>
                    <a:pt x="4647" y="11581"/>
                    <a:pt x="5269" y="11418"/>
                    <a:pt x="5799" y="11071"/>
                  </a:cubicBezTo>
                  <a:cubicBezTo>
                    <a:pt x="6278" y="10752"/>
                    <a:pt x="6666" y="10341"/>
                    <a:pt x="7031" y="9884"/>
                  </a:cubicBezTo>
                  <a:cubicBezTo>
                    <a:pt x="7579" y="9222"/>
                    <a:pt x="8058" y="8515"/>
                    <a:pt x="8538" y="7784"/>
                  </a:cubicBezTo>
                  <a:cubicBezTo>
                    <a:pt x="9382" y="6506"/>
                    <a:pt x="10249" y="5228"/>
                    <a:pt x="11094" y="3927"/>
                  </a:cubicBezTo>
                  <a:lnTo>
                    <a:pt x="11094" y="3927"/>
                  </a:lnTo>
                  <a:cubicBezTo>
                    <a:pt x="10803" y="3978"/>
                    <a:pt x="10510" y="4002"/>
                    <a:pt x="10218" y="4002"/>
                  </a:cubicBezTo>
                  <a:cubicBezTo>
                    <a:pt x="9207" y="4002"/>
                    <a:pt x="8203" y="3718"/>
                    <a:pt x="7282" y="3311"/>
                  </a:cubicBezTo>
                  <a:cubicBezTo>
                    <a:pt x="6575" y="2991"/>
                    <a:pt x="5890" y="2603"/>
                    <a:pt x="5365" y="2055"/>
                  </a:cubicBezTo>
                  <a:cubicBezTo>
                    <a:pt x="4817" y="1507"/>
                    <a:pt x="4429" y="777"/>
                    <a:pt x="4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9"/>
            <p:cNvSpPr/>
            <p:nvPr/>
          </p:nvSpPr>
          <p:spPr>
            <a:xfrm flipH="1">
              <a:off x="3397432" y="3259740"/>
              <a:ext cx="199314" cy="155594"/>
            </a:xfrm>
            <a:custGeom>
              <a:avLst/>
              <a:gdLst/>
              <a:ahLst/>
              <a:cxnLst/>
              <a:rect l="l" t="t" r="r" b="b"/>
              <a:pathLst>
                <a:path w="9952" h="7769" extrusionOk="0">
                  <a:moveTo>
                    <a:pt x="7669" y="1"/>
                  </a:moveTo>
                  <a:cubicBezTo>
                    <a:pt x="6095" y="2489"/>
                    <a:pt x="4542" y="4817"/>
                    <a:pt x="3903" y="5524"/>
                  </a:cubicBezTo>
                  <a:cubicBezTo>
                    <a:pt x="3155" y="6354"/>
                    <a:pt x="1970" y="6552"/>
                    <a:pt x="1100" y="6552"/>
                  </a:cubicBezTo>
                  <a:cubicBezTo>
                    <a:pt x="510" y="6552"/>
                    <a:pt x="65" y="6461"/>
                    <a:pt x="0" y="6415"/>
                  </a:cubicBezTo>
                  <a:lnTo>
                    <a:pt x="0" y="6415"/>
                  </a:lnTo>
                  <a:cubicBezTo>
                    <a:pt x="46" y="6460"/>
                    <a:pt x="91" y="6506"/>
                    <a:pt x="137" y="6574"/>
                  </a:cubicBezTo>
                  <a:cubicBezTo>
                    <a:pt x="816" y="7338"/>
                    <a:pt x="1854" y="7769"/>
                    <a:pt x="2877" y="7769"/>
                  </a:cubicBezTo>
                  <a:cubicBezTo>
                    <a:pt x="3505" y="7769"/>
                    <a:pt x="4127" y="7606"/>
                    <a:pt x="4657" y="7259"/>
                  </a:cubicBezTo>
                  <a:cubicBezTo>
                    <a:pt x="5136" y="6940"/>
                    <a:pt x="5524" y="6529"/>
                    <a:pt x="5889" y="6072"/>
                  </a:cubicBezTo>
                  <a:cubicBezTo>
                    <a:pt x="6437" y="5410"/>
                    <a:pt x="6916" y="4703"/>
                    <a:pt x="7396" y="3972"/>
                  </a:cubicBezTo>
                  <a:cubicBezTo>
                    <a:pt x="8240" y="2694"/>
                    <a:pt x="9107" y="1416"/>
                    <a:pt x="9952" y="115"/>
                  </a:cubicBezTo>
                  <a:lnTo>
                    <a:pt x="9952" y="115"/>
                  </a:lnTo>
                  <a:cubicBezTo>
                    <a:pt x="9679" y="164"/>
                    <a:pt x="9403" y="187"/>
                    <a:pt x="9126" y="187"/>
                  </a:cubicBezTo>
                  <a:cubicBezTo>
                    <a:pt x="8639" y="187"/>
                    <a:pt x="8150" y="117"/>
                    <a:pt x="7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6" name="Google Shape;1196;p49"/>
          <p:cNvGrpSpPr/>
          <p:nvPr/>
        </p:nvGrpSpPr>
        <p:grpSpPr>
          <a:xfrm rot="654615">
            <a:off x="7640890" y="433767"/>
            <a:ext cx="1140331" cy="595198"/>
            <a:chOff x="1362021" y="1108808"/>
            <a:chExt cx="986885" cy="515106"/>
          </a:xfrm>
        </p:grpSpPr>
        <p:sp>
          <p:nvSpPr>
            <p:cNvPr id="1197" name="Google Shape;1197;p49"/>
            <p:cNvSpPr/>
            <p:nvPr/>
          </p:nvSpPr>
          <p:spPr>
            <a:xfrm flipH="1">
              <a:off x="1362021" y="1108808"/>
              <a:ext cx="147683" cy="70196"/>
            </a:xfrm>
            <a:custGeom>
              <a:avLst/>
              <a:gdLst/>
              <a:ahLst/>
              <a:cxnLst/>
              <a:rect l="l" t="t" r="r" b="b"/>
              <a:pathLst>
                <a:path w="7374" h="3505" extrusionOk="0">
                  <a:moveTo>
                    <a:pt x="7141" y="0"/>
                  </a:moveTo>
                  <a:cubicBezTo>
                    <a:pt x="7112" y="0"/>
                    <a:pt x="7083" y="6"/>
                    <a:pt x="7054" y="18"/>
                  </a:cubicBezTo>
                  <a:cubicBezTo>
                    <a:pt x="4748" y="999"/>
                    <a:pt x="2420" y="2026"/>
                    <a:pt x="137" y="3099"/>
                  </a:cubicBezTo>
                  <a:cubicBezTo>
                    <a:pt x="46" y="3145"/>
                    <a:pt x="1" y="3282"/>
                    <a:pt x="46" y="3373"/>
                  </a:cubicBezTo>
                  <a:cubicBezTo>
                    <a:pt x="69" y="3442"/>
                    <a:pt x="115" y="3464"/>
                    <a:pt x="160" y="3487"/>
                  </a:cubicBezTo>
                  <a:cubicBezTo>
                    <a:pt x="183" y="3499"/>
                    <a:pt x="212" y="3504"/>
                    <a:pt x="240" y="3504"/>
                  </a:cubicBezTo>
                  <a:cubicBezTo>
                    <a:pt x="269" y="3504"/>
                    <a:pt x="297" y="3499"/>
                    <a:pt x="320" y="3487"/>
                  </a:cubicBezTo>
                  <a:cubicBezTo>
                    <a:pt x="2603" y="2414"/>
                    <a:pt x="4908" y="1387"/>
                    <a:pt x="7236" y="406"/>
                  </a:cubicBezTo>
                  <a:cubicBezTo>
                    <a:pt x="7327" y="360"/>
                    <a:pt x="7373" y="223"/>
                    <a:pt x="7327" y="132"/>
                  </a:cubicBezTo>
                  <a:cubicBezTo>
                    <a:pt x="7294" y="47"/>
                    <a:pt x="7222" y="0"/>
                    <a:pt x="7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9"/>
            <p:cNvSpPr/>
            <p:nvPr/>
          </p:nvSpPr>
          <p:spPr>
            <a:xfrm flipH="1">
              <a:off x="1486309" y="1129214"/>
              <a:ext cx="604350" cy="382245"/>
            </a:xfrm>
            <a:custGeom>
              <a:avLst/>
              <a:gdLst/>
              <a:ahLst/>
              <a:cxnLst/>
              <a:rect l="l" t="t" r="r" b="b"/>
              <a:pathLst>
                <a:path w="30176" h="19086" extrusionOk="0">
                  <a:moveTo>
                    <a:pt x="25094" y="1"/>
                  </a:moveTo>
                  <a:cubicBezTo>
                    <a:pt x="25068" y="1"/>
                    <a:pt x="25043" y="1"/>
                    <a:pt x="25017" y="3"/>
                  </a:cubicBezTo>
                  <a:cubicBezTo>
                    <a:pt x="24698" y="26"/>
                    <a:pt x="24401" y="140"/>
                    <a:pt x="24127" y="254"/>
                  </a:cubicBezTo>
                  <a:cubicBezTo>
                    <a:pt x="16092" y="3655"/>
                    <a:pt x="8058" y="7056"/>
                    <a:pt x="1" y="10457"/>
                  </a:cubicBezTo>
                  <a:cubicBezTo>
                    <a:pt x="754" y="13333"/>
                    <a:pt x="1941" y="16278"/>
                    <a:pt x="3402" y="19085"/>
                  </a:cubicBezTo>
                  <a:cubicBezTo>
                    <a:pt x="11619" y="15136"/>
                    <a:pt x="19950" y="11461"/>
                    <a:pt x="28395" y="8015"/>
                  </a:cubicBezTo>
                  <a:cubicBezTo>
                    <a:pt x="28578" y="7946"/>
                    <a:pt x="28783" y="7855"/>
                    <a:pt x="28920" y="7718"/>
                  </a:cubicBezTo>
                  <a:cubicBezTo>
                    <a:pt x="29057" y="7535"/>
                    <a:pt x="29103" y="7330"/>
                    <a:pt x="29148" y="7125"/>
                  </a:cubicBezTo>
                  <a:cubicBezTo>
                    <a:pt x="29582" y="5367"/>
                    <a:pt x="29902" y="3587"/>
                    <a:pt x="30176" y="1806"/>
                  </a:cubicBezTo>
                  <a:cubicBezTo>
                    <a:pt x="28783" y="1281"/>
                    <a:pt x="27414" y="756"/>
                    <a:pt x="26044" y="231"/>
                  </a:cubicBezTo>
                  <a:cubicBezTo>
                    <a:pt x="25727" y="126"/>
                    <a:pt x="25411" y="1"/>
                    <a:pt x="250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9"/>
            <p:cNvSpPr/>
            <p:nvPr/>
          </p:nvSpPr>
          <p:spPr>
            <a:xfrm flipH="1">
              <a:off x="2048095" y="1364212"/>
              <a:ext cx="277501" cy="230416"/>
            </a:xfrm>
            <a:custGeom>
              <a:avLst/>
              <a:gdLst/>
              <a:ahLst/>
              <a:cxnLst/>
              <a:rect l="l" t="t" r="r" b="b"/>
              <a:pathLst>
                <a:path w="13856" h="11505" extrusionOk="0">
                  <a:moveTo>
                    <a:pt x="11253" y="0"/>
                  </a:moveTo>
                  <a:cubicBezTo>
                    <a:pt x="7510" y="1667"/>
                    <a:pt x="3744" y="3310"/>
                    <a:pt x="0" y="4976"/>
                  </a:cubicBezTo>
                  <a:cubicBezTo>
                    <a:pt x="639" y="7282"/>
                    <a:pt x="1621" y="9473"/>
                    <a:pt x="2853" y="11504"/>
                  </a:cubicBezTo>
                  <a:cubicBezTo>
                    <a:pt x="6528" y="9838"/>
                    <a:pt x="10203" y="8149"/>
                    <a:pt x="13855" y="6483"/>
                  </a:cubicBezTo>
                  <a:cubicBezTo>
                    <a:pt x="13467" y="4086"/>
                    <a:pt x="12554" y="1781"/>
                    <a:pt x="11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9"/>
            <p:cNvSpPr/>
            <p:nvPr/>
          </p:nvSpPr>
          <p:spPr>
            <a:xfrm flipH="1">
              <a:off x="1585522" y="1247464"/>
              <a:ext cx="350641" cy="192084"/>
            </a:xfrm>
            <a:custGeom>
              <a:avLst/>
              <a:gdLst/>
              <a:ahLst/>
              <a:cxnLst/>
              <a:rect l="l" t="t" r="r" b="b"/>
              <a:pathLst>
                <a:path w="17508" h="9591" extrusionOk="0">
                  <a:moveTo>
                    <a:pt x="16201" y="1"/>
                  </a:moveTo>
                  <a:cubicBezTo>
                    <a:pt x="16187" y="1"/>
                    <a:pt x="16173" y="4"/>
                    <a:pt x="16161" y="10"/>
                  </a:cubicBezTo>
                  <a:cubicBezTo>
                    <a:pt x="16115" y="33"/>
                    <a:pt x="16070" y="101"/>
                    <a:pt x="16115" y="147"/>
                  </a:cubicBezTo>
                  <a:lnTo>
                    <a:pt x="17302" y="2795"/>
                  </a:lnTo>
                  <a:cubicBezTo>
                    <a:pt x="17302" y="2817"/>
                    <a:pt x="17325" y="2840"/>
                    <a:pt x="17348" y="2840"/>
                  </a:cubicBezTo>
                  <a:cubicBezTo>
                    <a:pt x="17359" y="2852"/>
                    <a:pt x="17376" y="2857"/>
                    <a:pt x="17393" y="2857"/>
                  </a:cubicBezTo>
                  <a:cubicBezTo>
                    <a:pt x="17410" y="2857"/>
                    <a:pt x="17428" y="2852"/>
                    <a:pt x="17439" y="2840"/>
                  </a:cubicBezTo>
                  <a:cubicBezTo>
                    <a:pt x="17485" y="2817"/>
                    <a:pt x="17508" y="2772"/>
                    <a:pt x="17485" y="2703"/>
                  </a:cubicBezTo>
                  <a:lnTo>
                    <a:pt x="16298" y="56"/>
                  </a:lnTo>
                  <a:cubicBezTo>
                    <a:pt x="16281" y="22"/>
                    <a:pt x="16240" y="1"/>
                    <a:pt x="16201" y="1"/>
                  </a:cubicBezTo>
                  <a:close/>
                  <a:moveTo>
                    <a:pt x="11858" y="1503"/>
                  </a:moveTo>
                  <a:cubicBezTo>
                    <a:pt x="11838" y="1503"/>
                    <a:pt x="11818" y="1508"/>
                    <a:pt x="11801" y="1516"/>
                  </a:cubicBezTo>
                  <a:cubicBezTo>
                    <a:pt x="11756" y="1539"/>
                    <a:pt x="11733" y="1608"/>
                    <a:pt x="11778" y="1653"/>
                  </a:cubicBezTo>
                  <a:cubicBezTo>
                    <a:pt x="12281" y="2498"/>
                    <a:pt x="12691" y="3365"/>
                    <a:pt x="13011" y="4301"/>
                  </a:cubicBezTo>
                  <a:cubicBezTo>
                    <a:pt x="13011" y="4324"/>
                    <a:pt x="13034" y="4347"/>
                    <a:pt x="13057" y="4369"/>
                  </a:cubicBezTo>
                  <a:lnTo>
                    <a:pt x="13148" y="4369"/>
                  </a:lnTo>
                  <a:cubicBezTo>
                    <a:pt x="13194" y="4347"/>
                    <a:pt x="13216" y="4278"/>
                    <a:pt x="13194" y="4233"/>
                  </a:cubicBezTo>
                  <a:cubicBezTo>
                    <a:pt x="12897" y="3297"/>
                    <a:pt x="12463" y="2384"/>
                    <a:pt x="11961" y="1562"/>
                  </a:cubicBezTo>
                  <a:cubicBezTo>
                    <a:pt x="11932" y="1519"/>
                    <a:pt x="11894" y="1503"/>
                    <a:pt x="11858" y="1503"/>
                  </a:cubicBezTo>
                  <a:close/>
                  <a:moveTo>
                    <a:pt x="8052" y="3265"/>
                  </a:moveTo>
                  <a:cubicBezTo>
                    <a:pt x="8038" y="3265"/>
                    <a:pt x="8024" y="3268"/>
                    <a:pt x="8012" y="3274"/>
                  </a:cubicBezTo>
                  <a:cubicBezTo>
                    <a:pt x="7944" y="3297"/>
                    <a:pt x="7921" y="3365"/>
                    <a:pt x="7944" y="3411"/>
                  </a:cubicBezTo>
                  <a:lnTo>
                    <a:pt x="9199" y="5967"/>
                  </a:lnTo>
                  <a:cubicBezTo>
                    <a:pt x="9199" y="5990"/>
                    <a:pt x="9222" y="6013"/>
                    <a:pt x="9245" y="6036"/>
                  </a:cubicBezTo>
                  <a:cubicBezTo>
                    <a:pt x="9268" y="6036"/>
                    <a:pt x="9313" y="6036"/>
                    <a:pt x="9336" y="6013"/>
                  </a:cubicBezTo>
                  <a:cubicBezTo>
                    <a:pt x="9382" y="5990"/>
                    <a:pt x="9405" y="5944"/>
                    <a:pt x="9382" y="5876"/>
                  </a:cubicBezTo>
                  <a:lnTo>
                    <a:pt x="8149" y="3320"/>
                  </a:lnTo>
                  <a:cubicBezTo>
                    <a:pt x="8132" y="3286"/>
                    <a:pt x="8091" y="3265"/>
                    <a:pt x="8052" y="3265"/>
                  </a:cubicBezTo>
                  <a:close/>
                  <a:moveTo>
                    <a:pt x="4068" y="4888"/>
                  </a:moveTo>
                  <a:cubicBezTo>
                    <a:pt x="4058" y="4888"/>
                    <a:pt x="4049" y="4890"/>
                    <a:pt x="4041" y="4894"/>
                  </a:cubicBezTo>
                  <a:cubicBezTo>
                    <a:pt x="3972" y="4917"/>
                    <a:pt x="3949" y="4986"/>
                    <a:pt x="3972" y="5031"/>
                  </a:cubicBezTo>
                  <a:lnTo>
                    <a:pt x="4976" y="7885"/>
                  </a:lnTo>
                  <a:cubicBezTo>
                    <a:pt x="4999" y="7907"/>
                    <a:pt x="5022" y="7930"/>
                    <a:pt x="5045" y="7953"/>
                  </a:cubicBezTo>
                  <a:lnTo>
                    <a:pt x="5113" y="7953"/>
                  </a:lnTo>
                  <a:cubicBezTo>
                    <a:pt x="5182" y="7930"/>
                    <a:pt x="5205" y="7862"/>
                    <a:pt x="5182" y="7816"/>
                  </a:cubicBezTo>
                  <a:lnTo>
                    <a:pt x="4178" y="4963"/>
                  </a:lnTo>
                  <a:cubicBezTo>
                    <a:pt x="4159" y="4926"/>
                    <a:pt x="4110" y="4888"/>
                    <a:pt x="4068" y="4888"/>
                  </a:cubicBezTo>
                  <a:close/>
                  <a:moveTo>
                    <a:pt x="119" y="6392"/>
                  </a:moveTo>
                  <a:cubicBezTo>
                    <a:pt x="104" y="6392"/>
                    <a:pt x="87" y="6395"/>
                    <a:pt x="69" y="6401"/>
                  </a:cubicBezTo>
                  <a:cubicBezTo>
                    <a:pt x="23" y="6424"/>
                    <a:pt x="0" y="6469"/>
                    <a:pt x="23" y="6538"/>
                  </a:cubicBezTo>
                  <a:cubicBezTo>
                    <a:pt x="434" y="7565"/>
                    <a:pt x="936" y="8569"/>
                    <a:pt x="1507" y="9528"/>
                  </a:cubicBezTo>
                  <a:cubicBezTo>
                    <a:pt x="1507" y="9551"/>
                    <a:pt x="1530" y="9574"/>
                    <a:pt x="1553" y="9574"/>
                  </a:cubicBezTo>
                  <a:cubicBezTo>
                    <a:pt x="1564" y="9585"/>
                    <a:pt x="1581" y="9591"/>
                    <a:pt x="1598" y="9591"/>
                  </a:cubicBezTo>
                  <a:cubicBezTo>
                    <a:pt x="1615" y="9591"/>
                    <a:pt x="1632" y="9585"/>
                    <a:pt x="1644" y="9574"/>
                  </a:cubicBezTo>
                  <a:cubicBezTo>
                    <a:pt x="1690" y="9551"/>
                    <a:pt x="1712" y="9482"/>
                    <a:pt x="1690" y="9437"/>
                  </a:cubicBezTo>
                  <a:cubicBezTo>
                    <a:pt x="1119" y="8478"/>
                    <a:pt x="640" y="7474"/>
                    <a:pt x="206" y="6447"/>
                  </a:cubicBezTo>
                  <a:cubicBezTo>
                    <a:pt x="189" y="6413"/>
                    <a:pt x="160" y="6392"/>
                    <a:pt x="119" y="63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9"/>
            <p:cNvSpPr/>
            <p:nvPr/>
          </p:nvSpPr>
          <p:spPr>
            <a:xfrm flipH="1">
              <a:off x="2048099" y="1437806"/>
              <a:ext cx="245497" cy="156815"/>
            </a:xfrm>
            <a:custGeom>
              <a:avLst/>
              <a:gdLst/>
              <a:ahLst/>
              <a:cxnLst/>
              <a:rect l="l" t="t" r="r" b="b"/>
              <a:pathLst>
                <a:path w="12258" h="7830" extrusionOk="0">
                  <a:moveTo>
                    <a:pt x="11550" y="0"/>
                  </a:moveTo>
                  <a:cubicBezTo>
                    <a:pt x="7647" y="1712"/>
                    <a:pt x="3789" y="3561"/>
                    <a:pt x="0" y="5524"/>
                  </a:cubicBezTo>
                  <a:cubicBezTo>
                    <a:pt x="388" y="6300"/>
                    <a:pt x="799" y="7076"/>
                    <a:pt x="1255" y="7829"/>
                  </a:cubicBezTo>
                  <a:cubicBezTo>
                    <a:pt x="4930" y="6163"/>
                    <a:pt x="8605" y="4474"/>
                    <a:pt x="12257" y="2808"/>
                  </a:cubicBezTo>
                  <a:cubicBezTo>
                    <a:pt x="12098" y="1849"/>
                    <a:pt x="11846" y="890"/>
                    <a:pt x="115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9"/>
            <p:cNvSpPr/>
            <p:nvPr/>
          </p:nvSpPr>
          <p:spPr>
            <a:xfrm flipH="1">
              <a:off x="2011522" y="1314049"/>
              <a:ext cx="337383" cy="309865"/>
            </a:xfrm>
            <a:custGeom>
              <a:avLst/>
              <a:gdLst/>
              <a:ahLst/>
              <a:cxnLst/>
              <a:rect l="l" t="t" r="r" b="b"/>
              <a:pathLst>
                <a:path w="16846" h="15472" extrusionOk="0">
                  <a:moveTo>
                    <a:pt x="12200" y="1"/>
                  </a:moveTo>
                  <a:cubicBezTo>
                    <a:pt x="12159" y="1"/>
                    <a:pt x="12117" y="6"/>
                    <a:pt x="12075" y="17"/>
                  </a:cubicBezTo>
                  <a:cubicBezTo>
                    <a:pt x="11801" y="109"/>
                    <a:pt x="11641" y="428"/>
                    <a:pt x="11664" y="725"/>
                  </a:cubicBezTo>
                  <a:cubicBezTo>
                    <a:pt x="11687" y="999"/>
                    <a:pt x="11732" y="1296"/>
                    <a:pt x="11801" y="1478"/>
                  </a:cubicBezTo>
                  <a:cubicBezTo>
                    <a:pt x="12988" y="4423"/>
                    <a:pt x="14175" y="7390"/>
                    <a:pt x="15339" y="10334"/>
                  </a:cubicBezTo>
                  <a:cubicBezTo>
                    <a:pt x="15453" y="10608"/>
                    <a:pt x="15590" y="10928"/>
                    <a:pt x="15841" y="11110"/>
                  </a:cubicBezTo>
                  <a:cubicBezTo>
                    <a:pt x="15952" y="11199"/>
                    <a:pt x="16106" y="11250"/>
                    <a:pt x="16257" y="11250"/>
                  </a:cubicBezTo>
                  <a:cubicBezTo>
                    <a:pt x="16415" y="11250"/>
                    <a:pt x="16569" y="11194"/>
                    <a:pt x="16663" y="11065"/>
                  </a:cubicBezTo>
                  <a:cubicBezTo>
                    <a:pt x="16845" y="10859"/>
                    <a:pt x="16754" y="10540"/>
                    <a:pt x="16663" y="10266"/>
                  </a:cubicBezTo>
                  <a:cubicBezTo>
                    <a:pt x="15613" y="7070"/>
                    <a:pt x="14403" y="3920"/>
                    <a:pt x="13056" y="816"/>
                  </a:cubicBezTo>
                  <a:cubicBezTo>
                    <a:pt x="12892" y="446"/>
                    <a:pt x="12578" y="1"/>
                    <a:pt x="12200" y="1"/>
                  </a:cubicBezTo>
                  <a:close/>
                  <a:moveTo>
                    <a:pt x="636" y="5970"/>
                  </a:moveTo>
                  <a:cubicBezTo>
                    <a:pt x="615" y="5970"/>
                    <a:pt x="593" y="5971"/>
                    <a:pt x="571" y="5975"/>
                  </a:cubicBezTo>
                  <a:cubicBezTo>
                    <a:pt x="251" y="6020"/>
                    <a:pt x="46" y="6340"/>
                    <a:pt x="23" y="6637"/>
                  </a:cubicBezTo>
                  <a:cubicBezTo>
                    <a:pt x="0" y="6956"/>
                    <a:pt x="137" y="7253"/>
                    <a:pt x="251" y="7550"/>
                  </a:cubicBezTo>
                  <a:cubicBezTo>
                    <a:pt x="662" y="8486"/>
                    <a:pt x="1050" y="9421"/>
                    <a:pt x="1461" y="10380"/>
                  </a:cubicBezTo>
                  <a:cubicBezTo>
                    <a:pt x="1803" y="11179"/>
                    <a:pt x="2146" y="12001"/>
                    <a:pt x="2488" y="12799"/>
                  </a:cubicBezTo>
                  <a:cubicBezTo>
                    <a:pt x="2808" y="13598"/>
                    <a:pt x="3150" y="14397"/>
                    <a:pt x="3675" y="15082"/>
                  </a:cubicBezTo>
                  <a:cubicBezTo>
                    <a:pt x="3812" y="15265"/>
                    <a:pt x="3995" y="15447"/>
                    <a:pt x="4223" y="15470"/>
                  </a:cubicBezTo>
                  <a:cubicBezTo>
                    <a:pt x="4235" y="15471"/>
                    <a:pt x="4246" y="15471"/>
                    <a:pt x="4258" y="15471"/>
                  </a:cubicBezTo>
                  <a:cubicBezTo>
                    <a:pt x="4562" y="15471"/>
                    <a:pt x="4817" y="15185"/>
                    <a:pt x="4839" y="14877"/>
                  </a:cubicBezTo>
                  <a:cubicBezTo>
                    <a:pt x="4885" y="14557"/>
                    <a:pt x="4748" y="14237"/>
                    <a:pt x="4634" y="13941"/>
                  </a:cubicBezTo>
                  <a:cubicBezTo>
                    <a:pt x="3675" y="11727"/>
                    <a:pt x="2716" y="9490"/>
                    <a:pt x="1735" y="7276"/>
                  </a:cubicBezTo>
                  <a:cubicBezTo>
                    <a:pt x="1621" y="7025"/>
                    <a:pt x="1461" y="6751"/>
                    <a:pt x="1301" y="6477"/>
                  </a:cubicBezTo>
                  <a:cubicBezTo>
                    <a:pt x="1153" y="6223"/>
                    <a:pt x="908" y="5970"/>
                    <a:pt x="636" y="59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49"/>
          <p:cNvGrpSpPr/>
          <p:nvPr/>
        </p:nvGrpSpPr>
        <p:grpSpPr>
          <a:xfrm>
            <a:off x="4997147" y="3383438"/>
            <a:ext cx="637133" cy="789197"/>
            <a:chOff x="7443422" y="3653739"/>
            <a:chExt cx="444119" cy="550116"/>
          </a:xfrm>
        </p:grpSpPr>
        <p:sp>
          <p:nvSpPr>
            <p:cNvPr id="1204" name="Google Shape;1204;p49"/>
            <p:cNvSpPr/>
            <p:nvPr/>
          </p:nvSpPr>
          <p:spPr>
            <a:xfrm>
              <a:off x="7443422" y="3653739"/>
              <a:ext cx="101652" cy="110288"/>
            </a:xfrm>
            <a:custGeom>
              <a:avLst/>
              <a:gdLst/>
              <a:ahLst/>
              <a:cxnLst/>
              <a:rect l="l" t="t" r="r" b="b"/>
              <a:pathLst>
                <a:path w="3767" h="4087" extrusionOk="0">
                  <a:moveTo>
                    <a:pt x="1735" y="0"/>
                  </a:moveTo>
                  <a:cubicBezTo>
                    <a:pt x="1666" y="0"/>
                    <a:pt x="1598" y="46"/>
                    <a:pt x="1529" y="69"/>
                  </a:cubicBezTo>
                  <a:cubicBezTo>
                    <a:pt x="959" y="366"/>
                    <a:pt x="479" y="799"/>
                    <a:pt x="137" y="1347"/>
                  </a:cubicBezTo>
                  <a:cubicBezTo>
                    <a:pt x="69" y="1461"/>
                    <a:pt x="0" y="1598"/>
                    <a:pt x="0" y="1735"/>
                  </a:cubicBezTo>
                  <a:cubicBezTo>
                    <a:pt x="23" y="1849"/>
                    <a:pt x="114" y="1941"/>
                    <a:pt x="183" y="2032"/>
                  </a:cubicBezTo>
                  <a:cubicBezTo>
                    <a:pt x="753" y="2739"/>
                    <a:pt x="1324" y="3424"/>
                    <a:pt x="1917" y="4086"/>
                  </a:cubicBezTo>
                  <a:cubicBezTo>
                    <a:pt x="2602" y="3698"/>
                    <a:pt x="3196" y="3173"/>
                    <a:pt x="3652" y="2534"/>
                  </a:cubicBezTo>
                  <a:cubicBezTo>
                    <a:pt x="3721" y="2466"/>
                    <a:pt x="3766" y="2374"/>
                    <a:pt x="3766" y="2283"/>
                  </a:cubicBezTo>
                  <a:cubicBezTo>
                    <a:pt x="3766" y="2215"/>
                    <a:pt x="3721" y="2146"/>
                    <a:pt x="3675" y="2078"/>
                  </a:cubicBezTo>
                  <a:cubicBezTo>
                    <a:pt x="3219" y="1370"/>
                    <a:pt x="2648" y="708"/>
                    <a:pt x="2009" y="160"/>
                  </a:cubicBezTo>
                  <a:cubicBezTo>
                    <a:pt x="1917" y="92"/>
                    <a:pt x="1849" y="23"/>
                    <a:pt x="17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9"/>
            <p:cNvSpPr/>
            <p:nvPr/>
          </p:nvSpPr>
          <p:spPr>
            <a:xfrm>
              <a:off x="7465576" y="3698372"/>
              <a:ext cx="404100" cy="479901"/>
            </a:xfrm>
            <a:custGeom>
              <a:avLst/>
              <a:gdLst/>
              <a:ahLst/>
              <a:cxnLst/>
              <a:rect l="l" t="t" r="r" b="b"/>
              <a:pathLst>
                <a:path w="14975" h="17784" extrusionOk="0">
                  <a:moveTo>
                    <a:pt x="3685" y="0"/>
                  </a:moveTo>
                  <a:cubicBezTo>
                    <a:pt x="3531" y="0"/>
                    <a:pt x="3368" y="71"/>
                    <a:pt x="3219" y="127"/>
                  </a:cubicBezTo>
                  <a:cubicBezTo>
                    <a:pt x="2192" y="561"/>
                    <a:pt x="1233" y="1200"/>
                    <a:pt x="435" y="1998"/>
                  </a:cubicBezTo>
                  <a:cubicBezTo>
                    <a:pt x="183" y="2227"/>
                    <a:pt x="1" y="2432"/>
                    <a:pt x="1" y="2683"/>
                  </a:cubicBezTo>
                  <a:cubicBezTo>
                    <a:pt x="24" y="2934"/>
                    <a:pt x="138" y="3163"/>
                    <a:pt x="252" y="3391"/>
                  </a:cubicBezTo>
                  <a:cubicBezTo>
                    <a:pt x="2649" y="8138"/>
                    <a:pt x="5045" y="12909"/>
                    <a:pt x="7761" y="17497"/>
                  </a:cubicBezTo>
                  <a:cubicBezTo>
                    <a:pt x="7830" y="17611"/>
                    <a:pt x="7898" y="17725"/>
                    <a:pt x="8035" y="17771"/>
                  </a:cubicBezTo>
                  <a:cubicBezTo>
                    <a:pt x="8057" y="17779"/>
                    <a:pt x="8080" y="17783"/>
                    <a:pt x="8104" y="17783"/>
                  </a:cubicBezTo>
                  <a:cubicBezTo>
                    <a:pt x="8208" y="17783"/>
                    <a:pt x="8331" y="17712"/>
                    <a:pt x="8423" y="17657"/>
                  </a:cubicBezTo>
                  <a:cubicBezTo>
                    <a:pt x="10683" y="16378"/>
                    <a:pt x="12966" y="15055"/>
                    <a:pt x="14723" y="13137"/>
                  </a:cubicBezTo>
                  <a:cubicBezTo>
                    <a:pt x="14814" y="13023"/>
                    <a:pt x="14929" y="12909"/>
                    <a:pt x="14951" y="12749"/>
                  </a:cubicBezTo>
                  <a:cubicBezTo>
                    <a:pt x="14974" y="12521"/>
                    <a:pt x="14837" y="12338"/>
                    <a:pt x="14700" y="12156"/>
                  </a:cubicBezTo>
                  <a:cubicBezTo>
                    <a:pt x="11391" y="8093"/>
                    <a:pt x="7921" y="4167"/>
                    <a:pt x="4292" y="355"/>
                  </a:cubicBezTo>
                  <a:cubicBezTo>
                    <a:pt x="4155" y="218"/>
                    <a:pt x="3995" y="58"/>
                    <a:pt x="3790" y="13"/>
                  </a:cubicBezTo>
                  <a:cubicBezTo>
                    <a:pt x="3756" y="4"/>
                    <a:pt x="3721" y="0"/>
                    <a:pt x="36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9"/>
            <p:cNvSpPr/>
            <p:nvPr/>
          </p:nvSpPr>
          <p:spPr>
            <a:xfrm>
              <a:off x="7559835" y="3811358"/>
              <a:ext cx="177399" cy="223058"/>
            </a:xfrm>
            <a:custGeom>
              <a:avLst/>
              <a:gdLst/>
              <a:ahLst/>
              <a:cxnLst/>
              <a:rect l="l" t="t" r="r" b="b"/>
              <a:pathLst>
                <a:path w="6574" h="8266" extrusionOk="0">
                  <a:moveTo>
                    <a:pt x="1046" y="1"/>
                  </a:moveTo>
                  <a:cubicBezTo>
                    <a:pt x="859" y="1"/>
                    <a:pt x="678" y="44"/>
                    <a:pt x="525" y="140"/>
                  </a:cubicBezTo>
                  <a:cubicBezTo>
                    <a:pt x="137" y="391"/>
                    <a:pt x="0" y="893"/>
                    <a:pt x="69" y="1327"/>
                  </a:cubicBezTo>
                  <a:cubicBezTo>
                    <a:pt x="137" y="1783"/>
                    <a:pt x="388" y="2171"/>
                    <a:pt x="639" y="2536"/>
                  </a:cubicBezTo>
                  <a:cubicBezTo>
                    <a:pt x="1689" y="4203"/>
                    <a:pt x="2922" y="5732"/>
                    <a:pt x="4132" y="7261"/>
                  </a:cubicBezTo>
                  <a:cubicBezTo>
                    <a:pt x="4428" y="7626"/>
                    <a:pt x="4725" y="8014"/>
                    <a:pt x="5159" y="8174"/>
                  </a:cubicBezTo>
                  <a:cubicBezTo>
                    <a:pt x="5280" y="8235"/>
                    <a:pt x="5422" y="8265"/>
                    <a:pt x="5564" y="8265"/>
                  </a:cubicBezTo>
                  <a:cubicBezTo>
                    <a:pt x="5635" y="8265"/>
                    <a:pt x="5706" y="8258"/>
                    <a:pt x="5775" y="8243"/>
                  </a:cubicBezTo>
                  <a:cubicBezTo>
                    <a:pt x="6186" y="8129"/>
                    <a:pt x="6437" y="7695"/>
                    <a:pt x="6483" y="7261"/>
                  </a:cubicBezTo>
                  <a:cubicBezTo>
                    <a:pt x="6574" y="6417"/>
                    <a:pt x="6026" y="5618"/>
                    <a:pt x="5524" y="4933"/>
                  </a:cubicBezTo>
                  <a:cubicBezTo>
                    <a:pt x="4475" y="3542"/>
                    <a:pt x="3427" y="2175"/>
                    <a:pt x="2378" y="784"/>
                  </a:cubicBezTo>
                  <a:lnTo>
                    <a:pt x="2378" y="784"/>
                  </a:lnTo>
                  <a:cubicBezTo>
                    <a:pt x="2382" y="790"/>
                    <a:pt x="2384" y="792"/>
                    <a:pt x="2384" y="792"/>
                  </a:cubicBezTo>
                  <a:cubicBezTo>
                    <a:pt x="2386" y="792"/>
                    <a:pt x="2131" y="456"/>
                    <a:pt x="1803" y="231"/>
                  </a:cubicBezTo>
                  <a:cubicBezTo>
                    <a:pt x="1578" y="85"/>
                    <a:pt x="1306" y="1"/>
                    <a:pt x="1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9"/>
            <p:cNvSpPr/>
            <p:nvPr/>
          </p:nvSpPr>
          <p:spPr>
            <a:xfrm>
              <a:off x="7651611" y="4028830"/>
              <a:ext cx="235930" cy="175025"/>
            </a:xfrm>
            <a:custGeom>
              <a:avLst/>
              <a:gdLst/>
              <a:ahLst/>
              <a:cxnLst/>
              <a:rect l="l" t="t" r="r" b="b"/>
              <a:pathLst>
                <a:path w="8743" h="6486" extrusionOk="0">
                  <a:moveTo>
                    <a:pt x="8254" y="1"/>
                  </a:moveTo>
                  <a:cubicBezTo>
                    <a:pt x="8050" y="1"/>
                    <a:pt x="7827" y="95"/>
                    <a:pt x="7647" y="206"/>
                  </a:cubicBezTo>
                  <a:cubicBezTo>
                    <a:pt x="6094" y="1074"/>
                    <a:pt x="4656" y="2124"/>
                    <a:pt x="3378" y="3334"/>
                  </a:cubicBezTo>
                  <a:cubicBezTo>
                    <a:pt x="2671" y="3995"/>
                    <a:pt x="1507" y="4361"/>
                    <a:pt x="639" y="5160"/>
                  </a:cubicBezTo>
                  <a:cubicBezTo>
                    <a:pt x="320" y="5433"/>
                    <a:pt x="0" y="5890"/>
                    <a:pt x="228" y="6232"/>
                  </a:cubicBezTo>
                  <a:cubicBezTo>
                    <a:pt x="341" y="6415"/>
                    <a:pt x="549" y="6486"/>
                    <a:pt x="773" y="6486"/>
                  </a:cubicBezTo>
                  <a:cubicBezTo>
                    <a:pt x="912" y="6486"/>
                    <a:pt x="1056" y="6459"/>
                    <a:pt x="1187" y="6415"/>
                  </a:cubicBezTo>
                  <a:cubicBezTo>
                    <a:pt x="1826" y="6232"/>
                    <a:pt x="2374" y="5821"/>
                    <a:pt x="2922" y="5433"/>
                  </a:cubicBezTo>
                  <a:cubicBezTo>
                    <a:pt x="4611" y="4224"/>
                    <a:pt x="6277" y="2968"/>
                    <a:pt x="7920" y="1690"/>
                  </a:cubicBezTo>
                  <a:cubicBezTo>
                    <a:pt x="8309" y="1393"/>
                    <a:pt x="8742" y="1005"/>
                    <a:pt x="8742" y="503"/>
                  </a:cubicBezTo>
                  <a:cubicBezTo>
                    <a:pt x="8742" y="366"/>
                    <a:pt x="8697" y="229"/>
                    <a:pt x="8605" y="138"/>
                  </a:cubicBezTo>
                  <a:cubicBezTo>
                    <a:pt x="8507" y="40"/>
                    <a:pt x="8384" y="1"/>
                    <a:pt x="8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A group of women standing next to a car with a person in it&#10;&#10;Description automatically generated with low confidence">
            <a:extLst>
              <a:ext uri="{FF2B5EF4-FFF2-40B4-BE49-F238E27FC236}">
                <a16:creationId xmlns:a16="http://schemas.microsoft.com/office/drawing/2014/main" id="{EB683F36-CC1D-4834-8797-ED386658114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416753" y="1095123"/>
            <a:ext cx="2998005" cy="2998005"/>
          </a:xfrm>
          <a:prstGeom prst="flowChartConnector">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0"/>
        <p:cNvGrpSpPr/>
        <p:nvPr/>
      </p:nvGrpSpPr>
      <p:grpSpPr>
        <a:xfrm>
          <a:off x="0" y="0"/>
          <a:ext cx="0" cy="0"/>
          <a:chOff x="0" y="0"/>
          <a:chExt cx="0" cy="0"/>
        </a:xfrm>
      </p:grpSpPr>
      <p:sp>
        <p:nvSpPr>
          <p:cNvPr id="1181" name="Google Shape;1181;p49"/>
          <p:cNvSpPr txBox="1">
            <a:spLocks noGrp="1"/>
          </p:cNvSpPr>
          <p:nvPr>
            <p:ph type="subTitle" idx="1"/>
          </p:nvPr>
        </p:nvSpPr>
        <p:spPr>
          <a:xfrm>
            <a:off x="1505715" y="1362900"/>
            <a:ext cx="3240900" cy="3201774"/>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800" dirty="0"/>
              <a:t>Philanthropy is our outreach committee where we help our community!</a:t>
            </a:r>
          </a:p>
          <a:p>
            <a:pPr marL="285750" lvl="0" indent="-285750" algn="l" rtl="0">
              <a:spcBef>
                <a:spcPts val="0"/>
              </a:spcBef>
              <a:spcAft>
                <a:spcPts val="0"/>
              </a:spcAft>
              <a:buFont typeface="Arial" panose="020B0604020202020204" pitchFamily="34" charset="0"/>
              <a:buChar char="•"/>
            </a:pPr>
            <a:r>
              <a:rPr lang="en-US" sz="1800" dirty="0"/>
              <a:t>Our biggest philanthropic venture is Kimberly Home, where we donate toys and supplies for pregnant women and their children.</a:t>
            </a:r>
          </a:p>
          <a:p>
            <a:pPr marL="285750" lvl="0" indent="-285750" algn="l" rtl="0">
              <a:spcBef>
                <a:spcPts val="0"/>
              </a:spcBef>
              <a:spcAft>
                <a:spcPts val="0"/>
              </a:spcAft>
              <a:buFont typeface="Arial" panose="020B0604020202020204" pitchFamily="34" charset="0"/>
              <a:buChar char="•"/>
            </a:pPr>
            <a:endParaRPr dirty="0"/>
          </a:p>
        </p:txBody>
      </p:sp>
      <p:sp>
        <p:nvSpPr>
          <p:cNvPr id="1182" name="Google Shape;1182;p49"/>
          <p:cNvSpPr txBox="1">
            <a:spLocks noGrp="1"/>
          </p:cNvSpPr>
          <p:nvPr>
            <p:ph type="title"/>
          </p:nvPr>
        </p:nvSpPr>
        <p:spPr>
          <a:xfrm>
            <a:off x="2056877" y="404529"/>
            <a:ext cx="5030246" cy="80514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PHILANTHROPY</a:t>
            </a:r>
            <a:endParaRPr sz="3600" dirty="0"/>
          </a:p>
        </p:txBody>
      </p:sp>
      <p:sp>
        <p:nvSpPr>
          <p:cNvPr id="1183" name="Google Shape;1183;p49"/>
          <p:cNvSpPr/>
          <p:nvPr/>
        </p:nvSpPr>
        <p:spPr>
          <a:xfrm>
            <a:off x="5198375" y="970850"/>
            <a:ext cx="3331888" cy="3201774"/>
          </a:xfrm>
          <a:custGeom>
            <a:avLst/>
            <a:gdLst/>
            <a:ahLst/>
            <a:cxnLst/>
            <a:rect l="l" t="t" r="r" b="b"/>
            <a:pathLst>
              <a:path w="24754" h="23786" extrusionOk="0">
                <a:moveTo>
                  <a:pt x="7290" y="1406"/>
                </a:moveTo>
                <a:cubicBezTo>
                  <a:pt x="4097" y="2942"/>
                  <a:pt x="257" y="6621"/>
                  <a:pt x="14" y="10138"/>
                </a:cubicBezTo>
                <a:cubicBezTo>
                  <a:pt x="-228" y="13655"/>
                  <a:pt x="2642" y="20527"/>
                  <a:pt x="5835" y="22508"/>
                </a:cubicBezTo>
                <a:cubicBezTo>
                  <a:pt x="9029" y="24489"/>
                  <a:pt x="16022" y="24044"/>
                  <a:pt x="19175" y="22023"/>
                </a:cubicBezTo>
                <a:cubicBezTo>
                  <a:pt x="22328" y="20002"/>
                  <a:pt x="24754" y="13897"/>
                  <a:pt x="24754" y="10380"/>
                </a:cubicBezTo>
                <a:cubicBezTo>
                  <a:pt x="24754" y="6863"/>
                  <a:pt x="22086" y="2417"/>
                  <a:pt x="19175" y="921"/>
                </a:cubicBezTo>
                <a:cubicBezTo>
                  <a:pt x="16264" y="-575"/>
                  <a:pt x="10484" y="-130"/>
                  <a:pt x="7290" y="1406"/>
                </a:cubicBezTo>
                <a:close/>
              </a:path>
            </a:pathLst>
          </a:custGeom>
          <a:solidFill>
            <a:srgbClr val="FFFCF2">
              <a:alpha val="40240"/>
            </a:srgbClr>
          </a:solidFill>
          <a:ln>
            <a:noFill/>
          </a:ln>
        </p:spPr>
      </p:sp>
      <p:grpSp>
        <p:nvGrpSpPr>
          <p:cNvPr id="1185" name="Google Shape;1185;p49"/>
          <p:cNvGrpSpPr/>
          <p:nvPr/>
        </p:nvGrpSpPr>
        <p:grpSpPr>
          <a:xfrm>
            <a:off x="362596" y="1418117"/>
            <a:ext cx="637156" cy="696384"/>
            <a:chOff x="849771" y="662017"/>
            <a:chExt cx="637156" cy="696384"/>
          </a:xfrm>
        </p:grpSpPr>
        <p:sp>
          <p:nvSpPr>
            <p:cNvPr id="1186" name="Google Shape;1186;p49"/>
            <p:cNvSpPr/>
            <p:nvPr/>
          </p:nvSpPr>
          <p:spPr>
            <a:xfrm>
              <a:off x="849771" y="788329"/>
              <a:ext cx="576393" cy="570073"/>
            </a:xfrm>
            <a:custGeom>
              <a:avLst/>
              <a:gdLst/>
              <a:ahLst/>
              <a:cxnLst/>
              <a:rect l="l" t="t" r="r" b="b"/>
              <a:pathLst>
                <a:path w="19699" h="19483" extrusionOk="0">
                  <a:moveTo>
                    <a:pt x="12988" y="0"/>
                  </a:moveTo>
                  <a:cubicBezTo>
                    <a:pt x="12287" y="539"/>
                    <a:pt x="11418" y="753"/>
                    <a:pt x="10545" y="753"/>
                  </a:cubicBezTo>
                  <a:cubicBezTo>
                    <a:pt x="10308" y="753"/>
                    <a:pt x="10072" y="737"/>
                    <a:pt x="9838" y="708"/>
                  </a:cubicBezTo>
                  <a:cubicBezTo>
                    <a:pt x="9413" y="645"/>
                    <a:pt x="8955" y="549"/>
                    <a:pt x="8522" y="549"/>
                  </a:cubicBezTo>
                  <a:cubicBezTo>
                    <a:pt x="8163" y="549"/>
                    <a:pt x="7822" y="615"/>
                    <a:pt x="7532" y="822"/>
                  </a:cubicBezTo>
                  <a:cubicBezTo>
                    <a:pt x="7373" y="959"/>
                    <a:pt x="7236" y="1119"/>
                    <a:pt x="7099" y="1301"/>
                  </a:cubicBezTo>
                  <a:cubicBezTo>
                    <a:pt x="4337" y="4771"/>
                    <a:pt x="2009" y="8582"/>
                    <a:pt x="206" y="12645"/>
                  </a:cubicBezTo>
                  <a:cubicBezTo>
                    <a:pt x="0" y="13216"/>
                    <a:pt x="206" y="13787"/>
                    <a:pt x="479" y="14266"/>
                  </a:cubicBezTo>
                  <a:cubicBezTo>
                    <a:pt x="1461" y="15978"/>
                    <a:pt x="3150" y="17142"/>
                    <a:pt x="4908" y="18032"/>
                  </a:cubicBezTo>
                  <a:cubicBezTo>
                    <a:pt x="6494" y="18836"/>
                    <a:pt x="8217" y="19483"/>
                    <a:pt x="9986" y="19483"/>
                  </a:cubicBezTo>
                  <a:cubicBezTo>
                    <a:pt x="10127" y="19483"/>
                    <a:pt x="10268" y="19478"/>
                    <a:pt x="10408" y="19470"/>
                  </a:cubicBezTo>
                  <a:cubicBezTo>
                    <a:pt x="11139" y="19447"/>
                    <a:pt x="11892" y="19287"/>
                    <a:pt x="12463" y="18831"/>
                  </a:cubicBezTo>
                  <a:cubicBezTo>
                    <a:pt x="12919" y="18489"/>
                    <a:pt x="13216" y="17986"/>
                    <a:pt x="13536" y="17507"/>
                  </a:cubicBezTo>
                  <a:cubicBezTo>
                    <a:pt x="15635" y="14129"/>
                    <a:pt x="17735" y="10751"/>
                    <a:pt x="19516" y="7167"/>
                  </a:cubicBezTo>
                  <a:cubicBezTo>
                    <a:pt x="19698" y="6346"/>
                    <a:pt x="19539" y="5866"/>
                    <a:pt x="19288" y="5478"/>
                  </a:cubicBezTo>
                  <a:cubicBezTo>
                    <a:pt x="19036" y="5090"/>
                    <a:pt x="18671" y="4771"/>
                    <a:pt x="18420" y="4405"/>
                  </a:cubicBezTo>
                  <a:cubicBezTo>
                    <a:pt x="18009" y="3858"/>
                    <a:pt x="17781" y="3196"/>
                    <a:pt x="17735" y="2511"/>
                  </a:cubicBezTo>
                  <a:cubicBezTo>
                    <a:pt x="16092" y="1780"/>
                    <a:pt x="14494" y="959"/>
                    <a:pt x="129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9"/>
            <p:cNvSpPr/>
            <p:nvPr/>
          </p:nvSpPr>
          <p:spPr>
            <a:xfrm>
              <a:off x="921222" y="935912"/>
              <a:ext cx="384710" cy="367476"/>
            </a:xfrm>
            <a:custGeom>
              <a:avLst/>
              <a:gdLst/>
              <a:ahLst/>
              <a:cxnLst/>
              <a:rect l="l" t="t" r="r" b="b"/>
              <a:pathLst>
                <a:path w="13148" h="12559" extrusionOk="0">
                  <a:moveTo>
                    <a:pt x="4246" y="0"/>
                  </a:moveTo>
                  <a:cubicBezTo>
                    <a:pt x="3036" y="1849"/>
                    <a:pt x="1849" y="3721"/>
                    <a:pt x="662" y="5593"/>
                  </a:cubicBezTo>
                  <a:cubicBezTo>
                    <a:pt x="480" y="5889"/>
                    <a:pt x="274" y="6186"/>
                    <a:pt x="183" y="6529"/>
                  </a:cubicBezTo>
                  <a:cubicBezTo>
                    <a:pt x="0" y="7099"/>
                    <a:pt x="69" y="7738"/>
                    <a:pt x="274" y="8332"/>
                  </a:cubicBezTo>
                  <a:cubicBezTo>
                    <a:pt x="685" y="9473"/>
                    <a:pt x="1530" y="10432"/>
                    <a:pt x="2557" y="11116"/>
                  </a:cubicBezTo>
                  <a:cubicBezTo>
                    <a:pt x="3584" y="11778"/>
                    <a:pt x="4771" y="12166"/>
                    <a:pt x="5958" y="12417"/>
                  </a:cubicBezTo>
                  <a:cubicBezTo>
                    <a:pt x="6344" y="12497"/>
                    <a:pt x="6753" y="12559"/>
                    <a:pt x="7148" y="12559"/>
                  </a:cubicBezTo>
                  <a:cubicBezTo>
                    <a:pt x="7664" y="12559"/>
                    <a:pt x="8160" y="12453"/>
                    <a:pt x="8560" y="12144"/>
                  </a:cubicBezTo>
                  <a:cubicBezTo>
                    <a:pt x="8879" y="11915"/>
                    <a:pt x="9108" y="11550"/>
                    <a:pt x="9336" y="11208"/>
                  </a:cubicBezTo>
                  <a:cubicBezTo>
                    <a:pt x="10591" y="9268"/>
                    <a:pt x="11824" y="7327"/>
                    <a:pt x="12988" y="5342"/>
                  </a:cubicBezTo>
                  <a:cubicBezTo>
                    <a:pt x="13057" y="5227"/>
                    <a:pt x="13125" y="5113"/>
                    <a:pt x="13125" y="4976"/>
                  </a:cubicBezTo>
                  <a:cubicBezTo>
                    <a:pt x="13148" y="4862"/>
                    <a:pt x="13102" y="4748"/>
                    <a:pt x="13057" y="4634"/>
                  </a:cubicBezTo>
                  <a:cubicBezTo>
                    <a:pt x="12783" y="3995"/>
                    <a:pt x="12189" y="3561"/>
                    <a:pt x="11596" y="3196"/>
                  </a:cubicBezTo>
                  <a:cubicBezTo>
                    <a:pt x="9313" y="1712"/>
                    <a:pt x="6825" y="457"/>
                    <a:pt x="4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9"/>
            <p:cNvSpPr/>
            <p:nvPr/>
          </p:nvSpPr>
          <p:spPr>
            <a:xfrm>
              <a:off x="1162317" y="662017"/>
              <a:ext cx="324610" cy="227848"/>
            </a:xfrm>
            <a:custGeom>
              <a:avLst/>
              <a:gdLst/>
              <a:ahLst/>
              <a:cxnLst/>
              <a:rect l="l" t="t" r="r" b="b"/>
              <a:pathLst>
                <a:path w="11094" h="7787" extrusionOk="0">
                  <a:moveTo>
                    <a:pt x="2001" y="0"/>
                  </a:moveTo>
                  <a:cubicBezTo>
                    <a:pt x="1958" y="0"/>
                    <a:pt x="1915" y="1"/>
                    <a:pt x="1872" y="3"/>
                  </a:cubicBezTo>
                  <a:cubicBezTo>
                    <a:pt x="1644" y="26"/>
                    <a:pt x="1438" y="72"/>
                    <a:pt x="1256" y="209"/>
                  </a:cubicBezTo>
                  <a:cubicBezTo>
                    <a:pt x="1073" y="346"/>
                    <a:pt x="982" y="528"/>
                    <a:pt x="868" y="688"/>
                  </a:cubicBezTo>
                  <a:cubicBezTo>
                    <a:pt x="571" y="1236"/>
                    <a:pt x="297" y="1806"/>
                    <a:pt x="69" y="2400"/>
                  </a:cubicBezTo>
                  <a:cubicBezTo>
                    <a:pt x="46" y="2491"/>
                    <a:pt x="0" y="2605"/>
                    <a:pt x="0" y="2697"/>
                  </a:cubicBezTo>
                  <a:cubicBezTo>
                    <a:pt x="23" y="2856"/>
                    <a:pt x="115" y="2970"/>
                    <a:pt x="206" y="3085"/>
                  </a:cubicBezTo>
                  <a:cubicBezTo>
                    <a:pt x="754" y="3746"/>
                    <a:pt x="1461" y="4249"/>
                    <a:pt x="2169" y="4728"/>
                  </a:cubicBezTo>
                  <a:cubicBezTo>
                    <a:pt x="4246" y="6097"/>
                    <a:pt x="6551" y="7125"/>
                    <a:pt x="8948" y="7787"/>
                  </a:cubicBezTo>
                  <a:cubicBezTo>
                    <a:pt x="9907" y="7330"/>
                    <a:pt x="10591" y="6440"/>
                    <a:pt x="11002" y="5436"/>
                  </a:cubicBezTo>
                  <a:cubicBezTo>
                    <a:pt x="11048" y="5321"/>
                    <a:pt x="11093" y="5162"/>
                    <a:pt x="11071" y="5025"/>
                  </a:cubicBezTo>
                  <a:cubicBezTo>
                    <a:pt x="11048" y="4865"/>
                    <a:pt x="10911" y="4705"/>
                    <a:pt x="10774" y="4591"/>
                  </a:cubicBezTo>
                  <a:cubicBezTo>
                    <a:pt x="8674" y="2605"/>
                    <a:pt x="6118" y="1099"/>
                    <a:pt x="3333" y="254"/>
                  </a:cubicBezTo>
                  <a:cubicBezTo>
                    <a:pt x="2895" y="108"/>
                    <a:pt x="2456" y="0"/>
                    <a:pt x="20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9"/>
            <p:cNvSpPr/>
            <p:nvPr/>
          </p:nvSpPr>
          <p:spPr>
            <a:xfrm>
              <a:off x="1216417" y="693207"/>
              <a:ext cx="221089" cy="119176"/>
            </a:xfrm>
            <a:custGeom>
              <a:avLst/>
              <a:gdLst/>
              <a:ahLst/>
              <a:cxnLst/>
              <a:rect l="l" t="t" r="r" b="b"/>
              <a:pathLst>
                <a:path w="7556" h="4073" extrusionOk="0">
                  <a:moveTo>
                    <a:pt x="109" y="1"/>
                  </a:moveTo>
                  <a:cubicBezTo>
                    <a:pt x="95" y="1"/>
                    <a:pt x="81" y="4"/>
                    <a:pt x="69" y="10"/>
                  </a:cubicBezTo>
                  <a:cubicBezTo>
                    <a:pt x="23" y="56"/>
                    <a:pt x="0" y="124"/>
                    <a:pt x="46" y="170"/>
                  </a:cubicBezTo>
                  <a:cubicBezTo>
                    <a:pt x="594" y="1037"/>
                    <a:pt x="1552" y="1562"/>
                    <a:pt x="2420" y="1996"/>
                  </a:cubicBezTo>
                  <a:cubicBezTo>
                    <a:pt x="4017" y="2795"/>
                    <a:pt x="5707" y="3502"/>
                    <a:pt x="7418" y="4073"/>
                  </a:cubicBezTo>
                  <a:lnTo>
                    <a:pt x="7441" y="4073"/>
                  </a:lnTo>
                  <a:cubicBezTo>
                    <a:pt x="7487" y="4073"/>
                    <a:pt x="7533" y="4050"/>
                    <a:pt x="7555" y="4004"/>
                  </a:cubicBezTo>
                  <a:cubicBezTo>
                    <a:pt x="7555" y="3936"/>
                    <a:pt x="7533" y="3890"/>
                    <a:pt x="7487" y="3867"/>
                  </a:cubicBezTo>
                  <a:cubicBezTo>
                    <a:pt x="5775" y="3297"/>
                    <a:pt x="4109" y="2612"/>
                    <a:pt x="2511" y="1813"/>
                  </a:cubicBezTo>
                  <a:cubicBezTo>
                    <a:pt x="1666" y="1402"/>
                    <a:pt x="753" y="877"/>
                    <a:pt x="206" y="56"/>
                  </a:cubicBezTo>
                  <a:cubicBezTo>
                    <a:pt x="189" y="22"/>
                    <a:pt x="148"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9"/>
            <p:cNvSpPr/>
            <p:nvPr/>
          </p:nvSpPr>
          <p:spPr>
            <a:xfrm>
              <a:off x="1034748" y="929416"/>
              <a:ext cx="275190" cy="161866"/>
            </a:xfrm>
            <a:custGeom>
              <a:avLst/>
              <a:gdLst/>
              <a:ahLst/>
              <a:cxnLst/>
              <a:rect l="l" t="t" r="r" b="b"/>
              <a:pathLst>
                <a:path w="9405" h="5532" extrusionOk="0">
                  <a:moveTo>
                    <a:pt x="928" y="1"/>
                  </a:moveTo>
                  <a:cubicBezTo>
                    <a:pt x="832" y="1"/>
                    <a:pt x="736" y="6"/>
                    <a:pt x="640" y="17"/>
                  </a:cubicBezTo>
                  <a:cubicBezTo>
                    <a:pt x="480" y="40"/>
                    <a:pt x="275" y="131"/>
                    <a:pt x="206" y="291"/>
                  </a:cubicBezTo>
                  <a:cubicBezTo>
                    <a:pt x="1" y="930"/>
                    <a:pt x="480" y="1569"/>
                    <a:pt x="982" y="2003"/>
                  </a:cubicBezTo>
                  <a:cubicBezTo>
                    <a:pt x="2626" y="3509"/>
                    <a:pt x="4634" y="4605"/>
                    <a:pt x="6803" y="5176"/>
                  </a:cubicBezTo>
                  <a:cubicBezTo>
                    <a:pt x="7259" y="5290"/>
                    <a:pt x="7716" y="5381"/>
                    <a:pt x="8195" y="5472"/>
                  </a:cubicBezTo>
                  <a:cubicBezTo>
                    <a:pt x="8334" y="5507"/>
                    <a:pt x="8488" y="5532"/>
                    <a:pt x="8640" y="5532"/>
                  </a:cubicBezTo>
                  <a:cubicBezTo>
                    <a:pt x="8888" y="5532"/>
                    <a:pt x="9126" y="5465"/>
                    <a:pt x="9268" y="5267"/>
                  </a:cubicBezTo>
                  <a:cubicBezTo>
                    <a:pt x="9405" y="5084"/>
                    <a:pt x="9382" y="4810"/>
                    <a:pt x="9291" y="4582"/>
                  </a:cubicBezTo>
                  <a:cubicBezTo>
                    <a:pt x="9177" y="4377"/>
                    <a:pt x="9017" y="4217"/>
                    <a:pt x="8834" y="4057"/>
                  </a:cubicBezTo>
                  <a:cubicBezTo>
                    <a:pt x="6985" y="2345"/>
                    <a:pt x="4794" y="1067"/>
                    <a:pt x="2397" y="291"/>
                  </a:cubicBezTo>
                  <a:cubicBezTo>
                    <a:pt x="1919" y="138"/>
                    <a:pt x="1425" y="1"/>
                    <a:pt x="928" y="1"/>
                  </a:cubicBezTo>
                  <a:close/>
                </a:path>
              </a:pathLst>
            </a:custGeom>
            <a:solidFill>
              <a:srgbClr val="FFFCF2">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1" name="Google Shape;1191;p49"/>
          <p:cNvGrpSpPr/>
          <p:nvPr/>
        </p:nvGrpSpPr>
        <p:grpSpPr>
          <a:xfrm rot="-1703417">
            <a:off x="4951212" y="1585508"/>
            <a:ext cx="199308" cy="251696"/>
            <a:chOff x="3311031" y="3025663"/>
            <a:chExt cx="308584" cy="389695"/>
          </a:xfrm>
        </p:grpSpPr>
        <p:sp>
          <p:nvSpPr>
            <p:cNvPr id="1192" name="Google Shape;1192;p49"/>
            <p:cNvSpPr/>
            <p:nvPr/>
          </p:nvSpPr>
          <p:spPr>
            <a:xfrm flipH="1">
              <a:off x="3311031" y="3025663"/>
              <a:ext cx="308584" cy="389695"/>
            </a:xfrm>
            <a:custGeom>
              <a:avLst/>
              <a:gdLst/>
              <a:ahLst/>
              <a:cxnLst/>
              <a:rect l="l" t="t" r="r" b="b"/>
              <a:pathLst>
                <a:path w="15408" h="19458" extrusionOk="0">
                  <a:moveTo>
                    <a:pt x="11748" y="0"/>
                  </a:moveTo>
                  <a:cubicBezTo>
                    <a:pt x="11325" y="0"/>
                    <a:pt x="10903" y="69"/>
                    <a:pt x="10501" y="209"/>
                  </a:cubicBezTo>
                  <a:cubicBezTo>
                    <a:pt x="8789" y="802"/>
                    <a:pt x="7716" y="2445"/>
                    <a:pt x="6757" y="3998"/>
                  </a:cubicBezTo>
                  <a:cubicBezTo>
                    <a:pt x="4771" y="7239"/>
                    <a:pt x="2786" y="10503"/>
                    <a:pt x="777" y="13744"/>
                  </a:cubicBezTo>
                  <a:cubicBezTo>
                    <a:pt x="1" y="15022"/>
                    <a:pt x="161" y="17008"/>
                    <a:pt x="1279" y="18263"/>
                  </a:cubicBezTo>
                  <a:cubicBezTo>
                    <a:pt x="1958" y="19027"/>
                    <a:pt x="2996" y="19458"/>
                    <a:pt x="4019" y="19458"/>
                  </a:cubicBezTo>
                  <a:cubicBezTo>
                    <a:pt x="4647" y="19458"/>
                    <a:pt x="5269" y="19295"/>
                    <a:pt x="5799" y="18948"/>
                  </a:cubicBezTo>
                  <a:cubicBezTo>
                    <a:pt x="6278" y="18629"/>
                    <a:pt x="6666" y="18218"/>
                    <a:pt x="7031" y="17761"/>
                  </a:cubicBezTo>
                  <a:cubicBezTo>
                    <a:pt x="7579" y="17099"/>
                    <a:pt x="8058" y="16392"/>
                    <a:pt x="8538" y="15661"/>
                  </a:cubicBezTo>
                  <a:cubicBezTo>
                    <a:pt x="10683" y="12443"/>
                    <a:pt x="12852" y="9225"/>
                    <a:pt x="14586" y="5755"/>
                  </a:cubicBezTo>
                  <a:cubicBezTo>
                    <a:pt x="14906" y="5116"/>
                    <a:pt x="15225" y="4431"/>
                    <a:pt x="15294" y="3701"/>
                  </a:cubicBezTo>
                  <a:cubicBezTo>
                    <a:pt x="15408" y="2537"/>
                    <a:pt x="14837" y="1327"/>
                    <a:pt x="13879" y="642"/>
                  </a:cubicBezTo>
                  <a:cubicBezTo>
                    <a:pt x="13250" y="218"/>
                    <a:pt x="12500" y="0"/>
                    <a:pt x="11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9"/>
            <p:cNvSpPr/>
            <p:nvPr/>
          </p:nvSpPr>
          <p:spPr>
            <a:xfrm flipH="1">
              <a:off x="3311033" y="3038519"/>
              <a:ext cx="285712" cy="376837"/>
            </a:xfrm>
            <a:custGeom>
              <a:avLst/>
              <a:gdLst/>
              <a:ahLst/>
              <a:cxnLst/>
              <a:rect l="l" t="t" r="r" b="b"/>
              <a:pathLst>
                <a:path w="14266" h="18816" extrusionOk="0">
                  <a:moveTo>
                    <a:pt x="12737" y="0"/>
                  </a:moveTo>
                  <a:cubicBezTo>
                    <a:pt x="12737" y="0"/>
                    <a:pt x="13262" y="2306"/>
                    <a:pt x="11641" y="4816"/>
                  </a:cubicBezTo>
                  <a:cubicBezTo>
                    <a:pt x="10020" y="7327"/>
                    <a:pt x="5181" y="15156"/>
                    <a:pt x="3903" y="16571"/>
                  </a:cubicBezTo>
                  <a:cubicBezTo>
                    <a:pt x="3155" y="17401"/>
                    <a:pt x="1970" y="17599"/>
                    <a:pt x="1100" y="17599"/>
                  </a:cubicBezTo>
                  <a:cubicBezTo>
                    <a:pt x="510" y="17599"/>
                    <a:pt x="65" y="17508"/>
                    <a:pt x="0" y="17462"/>
                  </a:cubicBezTo>
                  <a:lnTo>
                    <a:pt x="0" y="17462"/>
                  </a:lnTo>
                  <a:cubicBezTo>
                    <a:pt x="46" y="17507"/>
                    <a:pt x="91" y="17553"/>
                    <a:pt x="137" y="17621"/>
                  </a:cubicBezTo>
                  <a:cubicBezTo>
                    <a:pt x="816" y="18385"/>
                    <a:pt x="1854" y="18816"/>
                    <a:pt x="2877" y="18816"/>
                  </a:cubicBezTo>
                  <a:cubicBezTo>
                    <a:pt x="3505" y="18816"/>
                    <a:pt x="4127" y="18653"/>
                    <a:pt x="4657" y="18306"/>
                  </a:cubicBezTo>
                  <a:cubicBezTo>
                    <a:pt x="5136" y="17987"/>
                    <a:pt x="5524" y="17576"/>
                    <a:pt x="5889" y="17119"/>
                  </a:cubicBezTo>
                  <a:cubicBezTo>
                    <a:pt x="6414" y="16457"/>
                    <a:pt x="6916" y="15750"/>
                    <a:pt x="7396" y="15019"/>
                  </a:cubicBezTo>
                  <a:cubicBezTo>
                    <a:pt x="9541" y="11801"/>
                    <a:pt x="11710" y="8583"/>
                    <a:pt x="13444" y="5113"/>
                  </a:cubicBezTo>
                  <a:cubicBezTo>
                    <a:pt x="13764" y="4474"/>
                    <a:pt x="14083" y="3789"/>
                    <a:pt x="14152" y="3059"/>
                  </a:cubicBezTo>
                  <a:cubicBezTo>
                    <a:pt x="14266" y="1895"/>
                    <a:pt x="13695" y="685"/>
                    <a:pt x="12737" y="0"/>
                  </a:cubicBezTo>
                  <a:close/>
                </a:path>
              </a:pathLst>
            </a:custGeom>
            <a:solidFill>
              <a:srgbClr val="191919">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9"/>
            <p:cNvSpPr/>
            <p:nvPr/>
          </p:nvSpPr>
          <p:spPr>
            <a:xfrm flipH="1">
              <a:off x="3397429" y="3183403"/>
              <a:ext cx="222185" cy="231938"/>
            </a:xfrm>
            <a:custGeom>
              <a:avLst/>
              <a:gdLst/>
              <a:ahLst/>
              <a:cxnLst/>
              <a:rect l="l" t="t" r="r" b="b"/>
              <a:pathLst>
                <a:path w="11094" h="11581" extrusionOk="0">
                  <a:moveTo>
                    <a:pt x="4383" y="1"/>
                  </a:moveTo>
                  <a:cubicBezTo>
                    <a:pt x="3174" y="1964"/>
                    <a:pt x="1987" y="3927"/>
                    <a:pt x="777" y="5867"/>
                  </a:cubicBezTo>
                  <a:cubicBezTo>
                    <a:pt x="1" y="7145"/>
                    <a:pt x="161" y="9131"/>
                    <a:pt x="1279" y="10386"/>
                  </a:cubicBezTo>
                  <a:cubicBezTo>
                    <a:pt x="1958" y="11150"/>
                    <a:pt x="2996" y="11581"/>
                    <a:pt x="4019" y="11581"/>
                  </a:cubicBezTo>
                  <a:cubicBezTo>
                    <a:pt x="4647" y="11581"/>
                    <a:pt x="5269" y="11418"/>
                    <a:pt x="5799" y="11071"/>
                  </a:cubicBezTo>
                  <a:cubicBezTo>
                    <a:pt x="6278" y="10752"/>
                    <a:pt x="6666" y="10341"/>
                    <a:pt x="7031" y="9884"/>
                  </a:cubicBezTo>
                  <a:cubicBezTo>
                    <a:pt x="7579" y="9222"/>
                    <a:pt x="8058" y="8515"/>
                    <a:pt x="8538" y="7784"/>
                  </a:cubicBezTo>
                  <a:cubicBezTo>
                    <a:pt x="9382" y="6506"/>
                    <a:pt x="10249" y="5228"/>
                    <a:pt x="11094" y="3927"/>
                  </a:cubicBezTo>
                  <a:lnTo>
                    <a:pt x="11094" y="3927"/>
                  </a:lnTo>
                  <a:cubicBezTo>
                    <a:pt x="10803" y="3978"/>
                    <a:pt x="10510" y="4002"/>
                    <a:pt x="10218" y="4002"/>
                  </a:cubicBezTo>
                  <a:cubicBezTo>
                    <a:pt x="9207" y="4002"/>
                    <a:pt x="8203" y="3718"/>
                    <a:pt x="7282" y="3311"/>
                  </a:cubicBezTo>
                  <a:cubicBezTo>
                    <a:pt x="6575" y="2991"/>
                    <a:pt x="5890" y="2603"/>
                    <a:pt x="5365" y="2055"/>
                  </a:cubicBezTo>
                  <a:cubicBezTo>
                    <a:pt x="4817" y="1507"/>
                    <a:pt x="4429" y="777"/>
                    <a:pt x="4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9"/>
            <p:cNvSpPr/>
            <p:nvPr/>
          </p:nvSpPr>
          <p:spPr>
            <a:xfrm flipH="1">
              <a:off x="3397432" y="3259740"/>
              <a:ext cx="199314" cy="155594"/>
            </a:xfrm>
            <a:custGeom>
              <a:avLst/>
              <a:gdLst/>
              <a:ahLst/>
              <a:cxnLst/>
              <a:rect l="l" t="t" r="r" b="b"/>
              <a:pathLst>
                <a:path w="9952" h="7769" extrusionOk="0">
                  <a:moveTo>
                    <a:pt x="7669" y="1"/>
                  </a:moveTo>
                  <a:cubicBezTo>
                    <a:pt x="6095" y="2489"/>
                    <a:pt x="4542" y="4817"/>
                    <a:pt x="3903" y="5524"/>
                  </a:cubicBezTo>
                  <a:cubicBezTo>
                    <a:pt x="3155" y="6354"/>
                    <a:pt x="1970" y="6552"/>
                    <a:pt x="1100" y="6552"/>
                  </a:cubicBezTo>
                  <a:cubicBezTo>
                    <a:pt x="510" y="6552"/>
                    <a:pt x="65" y="6461"/>
                    <a:pt x="0" y="6415"/>
                  </a:cubicBezTo>
                  <a:lnTo>
                    <a:pt x="0" y="6415"/>
                  </a:lnTo>
                  <a:cubicBezTo>
                    <a:pt x="46" y="6460"/>
                    <a:pt x="91" y="6506"/>
                    <a:pt x="137" y="6574"/>
                  </a:cubicBezTo>
                  <a:cubicBezTo>
                    <a:pt x="816" y="7338"/>
                    <a:pt x="1854" y="7769"/>
                    <a:pt x="2877" y="7769"/>
                  </a:cubicBezTo>
                  <a:cubicBezTo>
                    <a:pt x="3505" y="7769"/>
                    <a:pt x="4127" y="7606"/>
                    <a:pt x="4657" y="7259"/>
                  </a:cubicBezTo>
                  <a:cubicBezTo>
                    <a:pt x="5136" y="6940"/>
                    <a:pt x="5524" y="6529"/>
                    <a:pt x="5889" y="6072"/>
                  </a:cubicBezTo>
                  <a:cubicBezTo>
                    <a:pt x="6437" y="5410"/>
                    <a:pt x="6916" y="4703"/>
                    <a:pt x="7396" y="3972"/>
                  </a:cubicBezTo>
                  <a:cubicBezTo>
                    <a:pt x="8240" y="2694"/>
                    <a:pt x="9107" y="1416"/>
                    <a:pt x="9952" y="115"/>
                  </a:cubicBezTo>
                  <a:lnTo>
                    <a:pt x="9952" y="115"/>
                  </a:lnTo>
                  <a:cubicBezTo>
                    <a:pt x="9679" y="164"/>
                    <a:pt x="9403" y="187"/>
                    <a:pt x="9126" y="187"/>
                  </a:cubicBezTo>
                  <a:cubicBezTo>
                    <a:pt x="8639" y="187"/>
                    <a:pt x="8150" y="117"/>
                    <a:pt x="7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6" name="Google Shape;1196;p49"/>
          <p:cNvGrpSpPr/>
          <p:nvPr/>
        </p:nvGrpSpPr>
        <p:grpSpPr>
          <a:xfrm rot="654615">
            <a:off x="7640890" y="433767"/>
            <a:ext cx="1140331" cy="595198"/>
            <a:chOff x="1362021" y="1108808"/>
            <a:chExt cx="986885" cy="515106"/>
          </a:xfrm>
        </p:grpSpPr>
        <p:sp>
          <p:nvSpPr>
            <p:cNvPr id="1197" name="Google Shape;1197;p49"/>
            <p:cNvSpPr/>
            <p:nvPr/>
          </p:nvSpPr>
          <p:spPr>
            <a:xfrm flipH="1">
              <a:off x="1362021" y="1108808"/>
              <a:ext cx="147683" cy="70196"/>
            </a:xfrm>
            <a:custGeom>
              <a:avLst/>
              <a:gdLst/>
              <a:ahLst/>
              <a:cxnLst/>
              <a:rect l="l" t="t" r="r" b="b"/>
              <a:pathLst>
                <a:path w="7374" h="3505" extrusionOk="0">
                  <a:moveTo>
                    <a:pt x="7141" y="0"/>
                  </a:moveTo>
                  <a:cubicBezTo>
                    <a:pt x="7112" y="0"/>
                    <a:pt x="7083" y="6"/>
                    <a:pt x="7054" y="18"/>
                  </a:cubicBezTo>
                  <a:cubicBezTo>
                    <a:pt x="4748" y="999"/>
                    <a:pt x="2420" y="2026"/>
                    <a:pt x="137" y="3099"/>
                  </a:cubicBezTo>
                  <a:cubicBezTo>
                    <a:pt x="46" y="3145"/>
                    <a:pt x="1" y="3282"/>
                    <a:pt x="46" y="3373"/>
                  </a:cubicBezTo>
                  <a:cubicBezTo>
                    <a:pt x="69" y="3442"/>
                    <a:pt x="115" y="3464"/>
                    <a:pt x="160" y="3487"/>
                  </a:cubicBezTo>
                  <a:cubicBezTo>
                    <a:pt x="183" y="3499"/>
                    <a:pt x="212" y="3504"/>
                    <a:pt x="240" y="3504"/>
                  </a:cubicBezTo>
                  <a:cubicBezTo>
                    <a:pt x="269" y="3504"/>
                    <a:pt x="297" y="3499"/>
                    <a:pt x="320" y="3487"/>
                  </a:cubicBezTo>
                  <a:cubicBezTo>
                    <a:pt x="2603" y="2414"/>
                    <a:pt x="4908" y="1387"/>
                    <a:pt x="7236" y="406"/>
                  </a:cubicBezTo>
                  <a:cubicBezTo>
                    <a:pt x="7327" y="360"/>
                    <a:pt x="7373" y="223"/>
                    <a:pt x="7327" y="132"/>
                  </a:cubicBezTo>
                  <a:cubicBezTo>
                    <a:pt x="7294" y="47"/>
                    <a:pt x="7222" y="0"/>
                    <a:pt x="7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9"/>
            <p:cNvSpPr/>
            <p:nvPr/>
          </p:nvSpPr>
          <p:spPr>
            <a:xfrm flipH="1">
              <a:off x="1486309" y="1129214"/>
              <a:ext cx="604350" cy="382245"/>
            </a:xfrm>
            <a:custGeom>
              <a:avLst/>
              <a:gdLst/>
              <a:ahLst/>
              <a:cxnLst/>
              <a:rect l="l" t="t" r="r" b="b"/>
              <a:pathLst>
                <a:path w="30176" h="19086" extrusionOk="0">
                  <a:moveTo>
                    <a:pt x="25094" y="1"/>
                  </a:moveTo>
                  <a:cubicBezTo>
                    <a:pt x="25068" y="1"/>
                    <a:pt x="25043" y="1"/>
                    <a:pt x="25017" y="3"/>
                  </a:cubicBezTo>
                  <a:cubicBezTo>
                    <a:pt x="24698" y="26"/>
                    <a:pt x="24401" y="140"/>
                    <a:pt x="24127" y="254"/>
                  </a:cubicBezTo>
                  <a:cubicBezTo>
                    <a:pt x="16092" y="3655"/>
                    <a:pt x="8058" y="7056"/>
                    <a:pt x="1" y="10457"/>
                  </a:cubicBezTo>
                  <a:cubicBezTo>
                    <a:pt x="754" y="13333"/>
                    <a:pt x="1941" y="16278"/>
                    <a:pt x="3402" y="19085"/>
                  </a:cubicBezTo>
                  <a:cubicBezTo>
                    <a:pt x="11619" y="15136"/>
                    <a:pt x="19950" y="11461"/>
                    <a:pt x="28395" y="8015"/>
                  </a:cubicBezTo>
                  <a:cubicBezTo>
                    <a:pt x="28578" y="7946"/>
                    <a:pt x="28783" y="7855"/>
                    <a:pt x="28920" y="7718"/>
                  </a:cubicBezTo>
                  <a:cubicBezTo>
                    <a:pt x="29057" y="7535"/>
                    <a:pt x="29103" y="7330"/>
                    <a:pt x="29148" y="7125"/>
                  </a:cubicBezTo>
                  <a:cubicBezTo>
                    <a:pt x="29582" y="5367"/>
                    <a:pt x="29902" y="3587"/>
                    <a:pt x="30176" y="1806"/>
                  </a:cubicBezTo>
                  <a:cubicBezTo>
                    <a:pt x="28783" y="1281"/>
                    <a:pt x="27414" y="756"/>
                    <a:pt x="26044" y="231"/>
                  </a:cubicBezTo>
                  <a:cubicBezTo>
                    <a:pt x="25727" y="126"/>
                    <a:pt x="25411" y="1"/>
                    <a:pt x="250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9"/>
            <p:cNvSpPr/>
            <p:nvPr/>
          </p:nvSpPr>
          <p:spPr>
            <a:xfrm flipH="1">
              <a:off x="2048095" y="1364212"/>
              <a:ext cx="277501" cy="230416"/>
            </a:xfrm>
            <a:custGeom>
              <a:avLst/>
              <a:gdLst/>
              <a:ahLst/>
              <a:cxnLst/>
              <a:rect l="l" t="t" r="r" b="b"/>
              <a:pathLst>
                <a:path w="13856" h="11505" extrusionOk="0">
                  <a:moveTo>
                    <a:pt x="11253" y="0"/>
                  </a:moveTo>
                  <a:cubicBezTo>
                    <a:pt x="7510" y="1667"/>
                    <a:pt x="3744" y="3310"/>
                    <a:pt x="0" y="4976"/>
                  </a:cubicBezTo>
                  <a:cubicBezTo>
                    <a:pt x="639" y="7282"/>
                    <a:pt x="1621" y="9473"/>
                    <a:pt x="2853" y="11504"/>
                  </a:cubicBezTo>
                  <a:cubicBezTo>
                    <a:pt x="6528" y="9838"/>
                    <a:pt x="10203" y="8149"/>
                    <a:pt x="13855" y="6483"/>
                  </a:cubicBezTo>
                  <a:cubicBezTo>
                    <a:pt x="13467" y="4086"/>
                    <a:pt x="12554" y="1781"/>
                    <a:pt x="11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9"/>
            <p:cNvSpPr/>
            <p:nvPr/>
          </p:nvSpPr>
          <p:spPr>
            <a:xfrm flipH="1">
              <a:off x="1585522" y="1247464"/>
              <a:ext cx="350641" cy="192084"/>
            </a:xfrm>
            <a:custGeom>
              <a:avLst/>
              <a:gdLst/>
              <a:ahLst/>
              <a:cxnLst/>
              <a:rect l="l" t="t" r="r" b="b"/>
              <a:pathLst>
                <a:path w="17508" h="9591" extrusionOk="0">
                  <a:moveTo>
                    <a:pt x="16201" y="1"/>
                  </a:moveTo>
                  <a:cubicBezTo>
                    <a:pt x="16187" y="1"/>
                    <a:pt x="16173" y="4"/>
                    <a:pt x="16161" y="10"/>
                  </a:cubicBezTo>
                  <a:cubicBezTo>
                    <a:pt x="16115" y="33"/>
                    <a:pt x="16070" y="101"/>
                    <a:pt x="16115" y="147"/>
                  </a:cubicBezTo>
                  <a:lnTo>
                    <a:pt x="17302" y="2795"/>
                  </a:lnTo>
                  <a:cubicBezTo>
                    <a:pt x="17302" y="2817"/>
                    <a:pt x="17325" y="2840"/>
                    <a:pt x="17348" y="2840"/>
                  </a:cubicBezTo>
                  <a:cubicBezTo>
                    <a:pt x="17359" y="2852"/>
                    <a:pt x="17376" y="2857"/>
                    <a:pt x="17393" y="2857"/>
                  </a:cubicBezTo>
                  <a:cubicBezTo>
                    <a:pt x="17410" y="2857"/>
                    <a:pt x="17428" y="2852"/>
                    <a:pt x="17439" y="2840"/>
                  </a:cubicBezTo>
                  <a:cubicBezTo>
                    <a:pt x="17485" y="2817"/>
                    <a:pt x="17508" y="2772"/>
                    <a:pt x="17485" y="2703"/>
                  </a:cubicBezTo>
                  <a:lnTo>
                    <a:pt x="16298" y="56"/>
                  </a:lnTo>
                  <a:cubicBezTo>
                    <a:pt x="16281" y="22"/>
                    <a:pt x="16240" y="1"/>
                    <a:pt x="16201" y="1"/>
                  </a:cubicBezTo>
                  <a:close/>
                  <a:moveTo>
                    <a:pt x="11858" y="1503"/>
                  </a:moveTo>
                  <a:cubicBezTo>
                    <a:pt x="11838" y="1503"/>
                    <a:pt x="11818" y="1508"/>
                    <a:pt x="11801" y="1516"/>
                  </a:cubicBezTo>
                  <a:cubicBezTo>
                    <a:pt x="11756" y="1539"/>
                    <a:pt x="11733" y="1608"/>
                    <a:pt x="11778" y="1653"/>
                  </a:cubicBezTo>
                  <a:cubicBezTo>
                    <a:pt x="12281" y="2498"/>
                    <a:pt x="12691" y="3365"/>
                    <a:pt x="13011" y="4301"/>
                  </a:cubicBezTo>
                  <a:cubicBezTo>
                    <a:pt x="13011" y="4324"/>
                    <a:pt x="13034" y="4347"/>
                    <a:pt x="13057" y="4369"/>
                  </a:cubicBezTo>
                  <a:lnTo>
                    <a:pt x="13148" y="4369"/>
                  </a:lnTo>
                  <a:cubicBezTo>
                    <a:pt x="13194" y="4347"/>
                    <a:pt x="13216" y="4278"/>
                    <a:pt x="13194" y="4233"/>
                  </a:cubicBezTo>
                  <a:cubicBezTo>
                    <a:pt x="12897" y="3297"/>
                    <a:pt x="12463" y="2384"/>
                    <a:pt x="11961" y="1562"/>
                  </a:cubicBezTo>
                  <a:cubicBezTo>
                    <a:pt x="11932" y="1519"/>
                    <a:pt x="11894" y="1503"/>
                    <a:pt x="11858" y="1503"/>
                  </a:cubicBezTo>
                  <a:close/>
                  <a:moveTo>
                    <a:pt x="8052" y="3265"/>
                  </a:moveTo>
                  <a:cubicBezTo>
                    <a:pt x="8038" y="3265"/>
                    <a:pt x="8024" y="3268"/>
                    <a:pt x="8012" y="3274"/>
                  </a:cubicBezTo>
                  <a:cubicBezTo>
                    <a:pt x="7944" y="3297"/>
                    <a:pt x="7921" y="3365"/>
                    <a:pt x="7944" y="3411"/>
                  </a:cubicBezTo>
                  <a:lnTo>
                    <a:pt x="9199" y="5967"/>
                  </a:lnTo>
                  <a:cubicBezTo>
                    <a:pt x="9199" y="5990"/>
                    <a:pt x="9222" y="6013"/>
                    <a:pt x="9245" y="6036"/>
                  </a:cubicBezTo>
                  <a:cubicBezTo>
                    <a:pt x="9268" y="6036"/>
                    <a:pt x="9313" y="6036"/>
                    <a:pt x="9336" y="6013"/>
                  </a:cubicBezTo>
                  <a:cubicBezTo>
                    <a:pt x="9382" y="5990"/>
                    <a:pt x="9405" y="5944"/>
                    <a:pt x="9382" y="5876"/>
                  </a:cubicBezTo>
                  <a:lnTo>
                    <a:pt x="8149" y="3320"/>
                  </a:lnTo>
                  <a:cubicBezTo>
                    <a:pt x="8132" y="3286"/>
                    <a:pt x="8091" y="3265"/>
                    <a:pt x="8052" y="3265"/>
                  </a:cubicBezTo>
                  <a:close/>
                  <a:moveTo>
                    <a:pt x="4068" y="4888"/>
                  </a:moveTo>
                  <a:cubicBezTo>
                    <a:pt x="4058" y="4888"/>
                    <a:pt x="4049" y="4890"/>
                    <a:pt x="4041" y="4894"/>
                  </a:cubicBezTo>
                  <a:cubicBezTo>
                    <a:pt x="3972" y="4917"/>
                    <a:pt x="3949" y="4986"/>
                    <a:pt x="3972" y="5031"/>
                  </a:cubicBezTo>
                  <a:lnTo>
                    <a:pt x="4976" y="7885"/>
                  </a:lnTo>
                  <a:cubicBezTo>
                    <a:pt x="4999" y="7907"/>
                    <a:pt x="5022" y="7930"/>
                    <a:pt x="5045" y="7953"/>
                  </a:cubicBezTo>
                  <a:lnTo>
                    <a:pt x="5113" y="7953"/>
                  </a:lnTo>
                  <a:cubicBezTo>
                    <a:pt x="5182" y="7930"/>
                    <a:pt x="5205" y="7862"/>
                    <a:pt x="5182" y="7816"/>
                  </a:cubicBezTo>
                  <a:lnTo>
                    <a:pt x="4178" y="4963"/>
                  </a:lnTo>
                  <a:cubicBezTo>
                    <a:pt x="4159" y="4926"/>
                    <a:pt x="4110" y="4888"/>
                    <a:pt x="4068" y="4888"/>
                  </a:cubicBezTo>
                  <a:close/>
                  <a:moveTo>
                    <a:pt x="119" y="6392"/>
                  </a:moveTo>
                  <a:cubicBezTo>
                    <a:pt x="104" y="6392"/>
                    <a:pt x="87" y="6395"/>
                    <a:pt x="69" y="6401"/>
                  </a:cubicBezTo>
                  <a:cubicBezTo>
                    <a:pt x="23" y="6424"/>
                    <a:pt x="0" y="6469"/>
                    <a:pt x="23" y="6538"/>
                  </a:cubicBezTo>
                  <a:cubicBezTo>
                    <a:pt x="434" y="7565"/>
                    <a:pt x="936" y="8569"/>
                    <a:pt x="1507" y="9528"/>
                  </a:cubicBezTo>
                  <a:cubicBezTo>
                    <a:pt x="1507" y="9551"/>
                    <a:pt x="1530" y="9574"/>
                    <a:pt x="1553" y="9574"/>
                  </a:cubicBezTo>
                  <a:cubicBezTo>
                    <a:pt x="1564" y="9585"/>
                    <a:pt x="1581" y="9591"/>
                    <a:pt x="1598" y="9591"/>
                  </a:cubicBezTo>
                  <a:cubicBezTo>
                    <a:pt x="1615" y="9591"/>
                    <a:pt x="1632" y="9585"/>
                    <a:pt x="1644" y="9574"/>
                  </a:cubicBezTo>
                  <a:cubicBezTo>
                    <a:pt x="1690" y="9551"/>
                    <a:pt x="1712" y="9482"/>
                    <a:pt x="1690" y="9437"/>
                  </a:cubicBezTo>
                  <a:cubicBezTo>
                    <a:pt x="1119" y="8478"/>
                    <a:pt x="640" y="7474"/>
                    <a:pt x="206" y="6447"/>
                  </a:cubicBezTo>
                  <a:cubicBezTo>
                    <a:pt x="189" y="6413"/>
                    <a:pt x="160" y="6392"/>
                    <a:pt x="119" y="63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9"/>
            <p:cNvSpPr/>
            <p:nvPr/>
          </p:nvSpPr>
          <p:spPr>
            <a:xfrm flipH="1">
              <a:off x="2048099" y="1437806"/>
              <a:ext cx="245497" cy="156815"/>
            </a:xfrm>
            <a:custGeom>
              <a:avLst/>
              <a:gdLst/>
              <a:ahLst/>
              <a:cxnLst/>
              <a:rect l="l" t="t" r="r" b="b"/>
              <a:pathLst>
                <a:path w="12258" h="7830" extrusionOk="0">
                  <a:moveTo>
                    <a:pt x="11550" y="0"/>
                  </a:moveTo>
                  <a:cubicBezTo>
                    <a:pt x="7647" y="1712"/>
                    <a:pt x="3789" y="3561"/>
                    <a:pt x="0" y="5524"/>
                  </a:cubicBezTo>
                  <a:cubicBezTo>
                    <a:pt x="388" y="6300"/>
                    <a:pt x="799" y="7076"/>
                    <a:pt x="1255" y="7829"/>
                  </a:cubicBezTo>
                  <a:cubicBezTo>
                    <a:pt x="4930" y="6163"/>
                    <a:pt x="8605" y="4474"/>
                    <a:pt x="12257" y="2808"/>
                  </a:cubicBezTo>
                  <a:cubicBezTo>
                    <a:pt x="12098" y="1849"/>
                    <a:pt x="11846" y="890"/>
                    <a:pt x="115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9"/>
            <p:cNvSpPr/>
            <p:nvPr/>
          </p:nvSpPr>
          <p:spPr>
            <a:xfrm flipH="1">
              <a:off x="2011522" y="1314049"/>
              <a:ext cx="337383" cy="309865"/>
            </a:xfrm>
            <a:custGeom>
              <a:avLst/>
              <a:gdLst/>
              <a:ahLst/>
              <a:cxnLst/>
              <a:rect l="l" t="t" r="r" b="b"/>
              <a:pathLst>
                <a:path w="16846" h="15472" extrusionOk="0">
                  <a:moveTo>
                    <a:pt x="12200" y="1"/>
                  </a:moveTo>
                  <a:cubicBezTo>
                    <a:pt x="12159" y="1"/>
                    <a:pt x="12117" y="6"/>
                    <a:pt x="12075" y="17"/>
                  </a:cubicBezTo>
                  <a:cubicBezTo>
                    <a:pt x="11801" y="109"/>
                    <a:pt x="11641" y="428"/>
                    <a:pt x="11664" y="725"/>
                  </a:cubicBezTo>
                  <a:cubicBezTo>
                    <a:pt x="11687" y="999"/>
                    <a:pt x="11732" y="1296"/>
                    <a:pt x="11801" y="1478"/>
                  </a:cubicBezTo>
                  <a:cubicBezTo>
                    <a:pt x="12988" y="4423"/>
                    <a:pt x="14175" y="7390"/>
                    <a:pt x="15339" y="10334"/>
                  </a:cubicBezTo>
                  <a:cubicBezTo>
                    <a:pt x="15453" y="10608"/>
                    <a:pt x="15590" y="10928"/>
                    <a:pt x="15841" y="11110"/>
                  </a:cubicBezTo>
                  <a:cubicBezTo>
                    <a:pt x="15952" y="11199"/>
                    <a:pt x="16106" y="11250"/>
                    <a:pt x="16257" y="11250"/>
                  </a:cubicBezTo>
                  <a:cubicBezTo>
                    <a:pt x="16415" y="11250"/>
                    <a:pt x="16569" y="11194"/>
                    <a:pt x="16663" y="11065"/>
                  </a:cubicBezTo>
                  <a:cubicBezTo>
                    <a:pt x="16845" y="10859"/>
                    <a:pt x="16754" y="10540"/>
                    <a:pt x="16663" y="10266"/>
                  </a:cubicBezTo>
                  <a:cubicBezTo>
                    <a:pt x="15613" y="7070"/>
                    <a:pt x="14403" y="3920"/>
                    <a:pt x="13056" y="816"/>
                  </a:cubicBezTo>
                  <a:cubicBezTo>
                    <a:pt x="12892" y="446"/>
                    <a:pt x="12578" y="1"/>
                    <a:pt x="12200" y="1"/>
                  </a:cubicBezTo>
                  <a:close/>
                  <a:moveTo>
                    <a:pt x="636" y="5970"/>
                  </a:moveTo>
                  <a:cubicBezTo>
                    <a:pt x="615" y="5970"/>
                    <a:pt x="593" y="5971"/>
                    <a:pt x="571" y="5975"/>
                  </a:cubicBezTo>
                  <a:cubicBezTo>
                    <a:pt x="251" y="6020"/>
                    <a:pt x="46" y="6340"/>
                    <a:pt x="23" y="6637"/>
                  </a:cubicBezTo>
                  <a:cubicBezTo>
                    <a:pt x="0" y="6956"/>
                    <a:pt x="137" y="7253"/>
                    <a:pt x="251" y="7550"/>
                  </a:cubicBezTo>
                  <a:cubicBezTo>
                    <a:pt x="662" y="8486"/>
                    <a:pt x="1050" y="9421"/>
                    <a:pt x="1461" y="10380"/>
                  </a:cubicBezTo>
                  <a:cubicBezTo>
                    <a:pt x="1803" y="11179"/>
                    <a:pt x="2146" y="12001"/>
                    <a:pt x="2488" y="12799"/>
                  </a:cubicBezTo>
                  <a:cubicBezTo>
                    <a:pt x="2808" y="13598"/>
                    <a:pt x="3150" y="14397"/>
                    <a:pt x="3675" y="15082"/>
                  </a:cubicBezTo>
                  <a:cubicBezTo>
                    <a:pt x="3812" y="15265"/>
                    <a:pt x="3995" y="15447"/>
                    <a:pt x="4223" y="15470"/>
                  </a:cubicBezTo>
                  <a:cubicBezTo>
                    <a:pt x="4235" y="15471"/>
                    <a:pt x="4246" y="15471"/>
                    <a:pt x="4258" y="15471"/>
                  </a:cubicBezTo>
                  <a:cubicBezTo>
                    <a:pt x="4562" y="15471"/>
                    <a:pt x="4817" y="15185"/>
                    <a:pt x="4839" y="14877"/>
                  </a:cubicBezTo>
                  <a:cubicBezTo>
                    <a:pt x="4885" y="14557"/>
                    <a:pt x="4748" y="14237"/>
                    <a:pt x="4634" y="13941"/>
                  </a:cubicBezTo>
                  <a:cubicBezTo>
                    <a:pt x="3675" y="11727"/>
                    <a:pt x="2716" y="9490"/>
                    <a:pt x="1735" y="7276"/>
                  </a:cubicBezTo>
                  <a:cubicBezTo>
                    <a:pt x="1621" y="7025"/>
                    <a:pt x="1461" y="6751"/>
                    <a:pt x="1301" y="6477"/>
                  </a:cubicBezTo>
                  <a:cubicBezTo>
                    <a:pt x="1153" y="6223"/>
                    <a:pt x="908" y="5970"/>
                    <a:pt x="636" y="59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49"/>
          <p:cNvGrpSpPr/>
          <p:nvPr/>
        </p:nvGrpSpPr>
        <p:grpSpPr>
          <a:xfrm>
            <a:off x="4997147" y="3383438"/>
            <a:ext cx="637133" cy="789197"/>
            <a:chOff x="7443422" y="3653739"/>
            <a:chExt cx="444119" cy="550116"/>
          </a:xfrm>
        </p:grpSpPr>
        <p:sp>
          <p:nvSpPr>
            <p:cNvPr id="1204" name="Google Shape;1204;p49"/>
            <p:cNvSpPr/>
            <p:nvPr/>
          </p:nvSpPr>
          <p:spPr>
            <a:xfrm>
              <a:off x="7443422" y="3653739"/>
              <a:ext cx="101652" cy="110288"/>
            </a:xfrm>
            <a:custGeom>
              <a:avLst/>
              <a:gdLst/>
              <a:ahLst/>
              <a:cxnLst/>
              <a:rect l="l" t="t" r="r" b="b"/>
              <a:pathLst>
                <a:path w="3767" h="4087" extrusionOk="0">
                  <a:moveTo>
                    <a:pt x="1735" y="0"/>
                  </a:moveTo>
                  <a:cubicBezTo>
                    <a:pt x="1666" y="0"/>
                    <a:pt x="1598" y="46"/>
                    <a:pt x="1529" y="69"/>
                  </a:cubicBezTo>
                  <a:cubicBezTo>
                    <a:pt x="959" y="366"/>
                    <a:pt x="479" y="799"/>
                    <a:pt x="137" y="1347"/>
                  </a:cubicBezTo>
                  <a:cubicBezTo>
                    <a:pt x="69" y="1461"/>
                    <a:pt x="0" y="1598"/>
                    <a:pt x="0" y="1735"/>
                  </a:cubicBezTo>
                  <a:cubicBezTo>
                    <a:pt x="23" y="1849"/>
                    <a:pt x="114" y="1941"/>
                    <a:pt x="183" y="2032"/>
                  </a:cubicBezTo>
                  <a:cubicBezTo>
                    <a:pt x="753" y="2739"/>
                    <a:pt x="1324" y="3424"/>
                    <a:pt x="1917" y="4086"/>
                  </a:cubicBezTo>
                  <a:cubicBezTo>
                    <a:pt x="2602" y="3698"/>
                    <a:pt x="3196" y="3173"/>
                    <a:pt x="3652" y="2534"/>
                  </a:cubicBezTo>
                  <a:cubicBezTo>
                    <a:pt x="3721" y="2466"/>
                    <a:pt x="3766" y="2374"/>
                    <a:pt x="3766" y="2283"/>
                  </a:cubicBezTo>
                  <a:cubicBezTo>
                    <a:pt x="3766" y="2215"/>
                    <a:pt x="3721" y="2146"/>
                    <a:pt x="3675" y="2078"/>
                  </a:cubicBezTo>
                  <a:cubicBezTo>
                    <a:pt x="3219" y="1370"/>
                    <a:pt x="2648" y="708"/>
                    <a:pt x="2009" y="160"/>
                  </a:cubicBezTo>
                  <a:cubicBezTo>
                    <a:pt x="1917" y="92"/>
                    <a:pt x="1849" y="23"/>
                    <a:pt x="17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9"/>
            <p:cNvSpPr/>
            <p:nvPr/>
          </p:nvSpPr>
          <p:spPr>
            <a:xfrm>
              <a:off x="7465576" y="3698372"/>
              <a:ext cx="404100" cy="479901"/>
            </a:xfrm>
            <a:custGeom>
              <a:avLst/>
              <a:gdLst/>
              <a:ahLst/>
              <a:cxnLst/>
              <a:rect l="l" t="t" r="r" b="b"/>
              <a:pathLst>
                <a:path w="14975" h="17784" extrusionOk="0">
                  <a:moveTo>
                    <a:pt x="3685" y="0"/>
                  </a:moveTo>
                  <a:cubicBezTo>
                    <a:pt x="3531" y="0"/>
                    <a:pt x="3368" y="71"/>
                    <a:pt x="3219" y="127"/>
                  </a:cubicBezTo>
                  <a:cubicBezTo>
                    <a:pt x="2192" y="561"/>
                    <a:pt x="1233" y="1200"/>
                    <a:pt x="435" y="1998"/>
                  </a:cubicBezTo>
                  <a:cubicBezTo>
                    <a:pt x="183" y="2227"/>
                    <a:pt x="1" y="2432"/>
                    <a:pt x="1" y="2683"/>
                  </a:cubicBezTo>
                  <a:cubicBezTo>
                    <a:pt x="24" y="2934"/>
                    <a:pt x="138" y="3163"/>
                    <a:pt x="252" y="3391"/>
                  </a:cubicBezTo>
                  <a:cubicBezTo>
                    <a:pt x="2649" y="8138"/>
                    <a:pt x="5045" y="12909"/>
                    <a:pt x="7761" y="17497"/>
                  </a:cubicBezTo>
                  <a:cubicBezTo>
                    <a:pt x="7830" y="17611"/>
                    <a:pt x="7898" y="17725"/>
                    <a:pt x="8035" y="17771"/>
                  </a:cubicBezTo>
                  <a:cubicBezTo>
                    <a:pt x="8057" y="17779"/>
                    <a:pt x="8080" y="17783"/>
                    <a:pt x="8104" y="17783"/>
                  </a:cubicBezTo>
                  <a:cubicBezTo>
                    <a:pt x="8208" y="17783"/>
                    <a:pt x="8331" y="17712"/>
                    <a:pt x="8423" y="17657"/>
                  </a:cubicBezTo>
                  <a:cubicBezTo>
                    <a:pt x="10683" y="16378"/>
                    <a:pt x="12966" y="15055"/>
                    <a:pt x="14723" y="13137"/>
                  </a:cubicBezTo>
                  <a:cubicBezTo>
                    <a:pt x="14814" y="13023"/>
                    <a:pt x="14929" y="12909"/>
                    <a:pt x="14951" y="12749"/>
                  </a:cubicBezTo>
                  <a:cubicBezTo>
                    <a:pt x="14974" y="12521"/>
                    <a:pt x="14837" y="12338"/>
                    <a:pt x="14700" y="12156"/>
                  </a:cubicBezTo>
                  <a:cubicBezTo>
                    <a:pt x="11391" y="8093"/>
                    <a:pt x="7921" y="4167"/>
                    <a:pt x="4292" y="355"/>
                  </a:cubicBezTo>
                  <a:cubicBezTo>
                    <a:pt x="4155" y="218"/>
                    <a:pt x="3995" y="58"/>
                    <a:pt x="3790" y="13"/>
                  </a:cubicBezTo>
                  <a:cubicBezTo>
                    <a:pt x="3756" y="4"/>
                    <a:pt x="3721" y="0"/>
                    <a:pt x="36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9"/>
            <p:cNvSpPr/>
            <p:nvPr/>
          </p:nvSpPr>
          <p:spPr>
            <a:xfrm>
              <a:off x="7559835" y="3811358"/>
              <a:ext cx="177399" cy="223058"/>
            </a:xfrm>
            <a:custGeom>
              <a:avLst/>
              <a:gdLst/>
              <a:ahLst/>
              <a:cxnLst/>
              <a:rect l="l" t="t" r="r" b="b"/>
              <a:pathLst>
                <a:path w="6574" h="8266" extrusionOk="0">
                  <a:moveTo>
                    <a:pt x="1046" y="1"/>
                  </a:moveTo>
                  <a:cubicBezTo>
                    <a:pt x="859" y="1"/>
                    <a:pt x="678" y="44"/>
                    <a:pt x="525" y="140"/>
                  </a:cubicBezTo>
                  <a:cubicBezTo>
                    <a:pt x="137" y="391"/>
                    <a:pt x="0" y="893"/>
                    <a:pt x="69" y="1327"/>
                  </a:cubicBezTo>
                  <a:cubicBezTo>
                    <a:pt x="137" y="1783"/>
                    <a:pt x="388" y="2171"/>
                    <a:pt x="639" y="2536"/>
                  </a:cubicBezTo>
                  <a:cubicBezTo>
                    <a:pt x="1689" y="4203"/>
                    <a:pt x="2922" y="5732"/>
                    <a:pt x="4132" y="7261"/>
                  </a:cubicBezTo>
                  <a:cubicBezTo>
                    <a:pt x="4428" y="7626"/>
                    <a:pt x="4725" y="8014"/>
                    <a:pt x="5159" y="8174"/>
                  </a:cubicBezTo>
                  <a:cubicBezTo>
                    <a:pt x="5280" y="8235"/>
                    <a:pt x="5422" y="8265"/>
                    <a:pt x="5564" y="8265"/>
                  </a:cubicBezTo>
                  <a:cubicBezTo>
                    <a:pt x="5635" y="8265"/>
                    <a:pt x="5706" y="8258"/>
                    <a:pt x="5775" y="8243"/>
                  </a:cubicBezTo>
                  <a:cubicBezTo>
                    <a:pt x="6186" y="8129"/>
                    <a:pt x="6437" y="7695"/>
                    <a:pt x="6483" y="7261"/>
                  </a:cubicBezTo>
                  <a:cubicBezTo>
                    <a:pt x="6574" y="6417"/>
                    <a:pt x="6026" y="5618"/>
                    <a:pt x="5524" y="4933"/>
                  </a:cubicBezTo>
                  <a:cubicBezTo>
                    <a:pt x="4475" y="3542"/>
                    <a:pt x="3427" y="2175"/>
                    <a:pt x="2378" y="784"/>
                  </a:cubicBezTo>
                  <a:lnTo>
                    <a:pt x="2378" y="784"/>
                  </a:lnTo>
                  <a:cubicBezTo>
                    <a:pt x="2382" y="790"/>
                    <a:pt x="2384" y="792"/>
                    <a:pt x="2384" y="792"/>
                  </a:cubicBezTo>
                  <a:cubicBezTo>
                    <a:pt x="2386" y="792"/>
                    <a:pt x="2131" y="456"/>
                    <a:pt x="1803" y="231"/>
                  </a:cubicBezTo>
                  <a:cubicBezTo>
                    <a:pt x="1578" y="85"/>
                    <a:pt x="1306" y="1"/>
                    <a:pt x="1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9"/>
            <p:cNvSpPr/>
            <p:nvPr/>
          </p:nvSpPr>
          <p:spPr>
            <a:xfrm>
              <a:off x="7651611" y="4028830"/>
              <a:ext cx="235930" cy="175025"/>
            </a:xfrm>
            <a:custGeom>
              <a:avLst/>
              <a:gdLst/>
              <a:ahLst/>
              <a:cxnLst/>
              <a:rect l="l" t="t" r="r" b="b"/>
              <a:pathLst>
                <a:path w="8743" h="6486" extrusionOk="0">
                  <a:moveTo>
                    <a:pt x="8254" y="1"/>
                  </a:moveTo>
                  <a:cubicBezTo>
                    <a:pt x="8050" y="1"/>
                    <a:pt x="7827" y="95"/>
                    <a:pt x="7647" y="206"/>
                  </a:cubicBezTo>
                  <a:cubicBezTo>
                    <a:pt x="6094" y="1074"/>
                    <a:pt x="4656" y="2124"/>
                    <a:pt x="3378" y="3334"/>
                  </a:cubicBezTo>
                  <a:cubicBezTo>
                    <a:pt x="2671" y="3995"/>
                    <a:pt x="1507" y="4361"/>
                    <a:pt x="639" y="5160"/>
                  </a:cubicBezTo>
                  <a:cubicBezTo>
                    <a:pt x="320" y="5433"/>
                    <a:pt x="0" y="5890"/>
                    <a:pt x="228" y="6232"/>
                  </a:cubicBezTo>
                  <a:cubicBezTo>
                    <a:pt x="341" y="6415"/>
                    <a:pt x="549" y="6486"/>
                    <a:pt x="773" y="6486"/>
                  </a:cubicBezTo>
                  <a:cubicBezTo>
                    <a:pt x="912" y="6486"/>
                    <a:pt x="1056" y="6459"/>
                    <a:pt x="1187" y="6415"/>
                  </a:cubicBezTo>
                  <a:cubicBezTo>
                    <a:pt x="1826" y="6232"/>
                    <a:pt x="2374" y="5821"/>
                    <a:pt x="2922" y="5433"/>
                  </a:cubicBezTo>
                  <a:cubicBezTo>
                    <a:pt x="4611" y="4224"/>
                    <a:pt x="6277" y="2968"/>
                    <a:pt x="7920" y="1690"/>
                  </a:cubicBezTo>
                  <a:cubicBezTo>
                    <a:pt x="8309" y="1393"/>
                    <a:pt x="8742" y="1005"/>
                    <a:pt x="8742" y="503"/>
                  </a:cubicBezTo>
                  <a:cubicBezTo>
                    <a:pt x="8742" y="366"/>
                    <a:pt x="8697" y="229"/>
                    <a:pt x="8605" y="138"/>
                  </a:cubicBezTo>
                  <a:cubicBezTo>
                    <a:pt x="8507" y="40"/>
                    <a:pt x="8384" y="1"/>
                    <a:pt x="8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descr="A group of people standing in front of a stage&#10;&#10;Description automatically generated with medium confidence">
            <a:extLst>
              <a:ext uri="{FF2B5EF4-FFF2-40B4-BE49-F238E27FC236}">
                <a16:creationId xmlns:a16="http://schemas.microsoft.com/office/drawing/2014/main" id="{B7C4F3D8-74B9-4D16-9FEE-DCDEC03861A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425291" y="1144039"/>
            <a:ext cx="2930459" cy="2930459"/>
          </a:xfrm>
          <a:prstGeom prst="flowChartConnector">
            <a:avLst/>
          </a:prstGeom>
        </p:spPr>
      </p:pic>
    </p:spTree>
    <p:extLst>
      <p:ext uri="{BB962C8B-B14F-4D97-AF65-F5344CB8AC3E}">
        <p14:creationId xmlns:p14="http://schemas.microsoft.com/office/powerpoint/2010/main" val="3255780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0"/>
        <p:cNvGrpSpPr/>
        <p:nvPr/>
      </p:nvGrpSpPr>
      <p:grpSpPr>
        <a:xfrm>
          <a:off x="0" y="0"/>
          <a:ext cx="0" cy="0"/>
          <a:chOff x="0" y="0"/>
          <a:chExt cx="0" cy="0"/>
        </a:xfrm>
      </p:grpSpPr>
      <p:sp>
        <p:nvSpPr>
          <p:cNvPr id="1181" name="Google Shape;1181;p49"/>
          <p:cNvSpPr txBox="1">
            <a:spLocks noGrp="1"/>
          </p:cNvSpPr>
          <p:nvPr>
            <p:ph type="subTitle" idx="1"/>
          </p:nvPr>
        </p:nvSpPr>
        <p:spPr>
          <a:xfrm>
            <a:off x="4997147" y="1262193"/>
            <a:ext cx="3240900" cy="3201774"/>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dirty="0"/>
              <a:t>Competitions are a great opportunity to learn new skills!</a:t>
            </a:r>
          </a:p>
          <a:p>
            <a:pPr marL="285750" lvl="0" indent="-285750" algn="l" rtl="0">
              <a:spcBef>
                <a:spcPts val="0"/>
              </a:spcBef>
              <a:spcAft>
                <a:spcPts val="0"/>
              </a:spcAft>
              <a:buFont typeface="Arial" panose="020B0604020202020204" pitchFamily="34" charset="0"/>
              <a:buChar char="•"/>
            </a:pPr>
            <a:r>
              <a:rPr lang="en-US" dirty="0"/>
              <a:t>We have regional, state, and international competitions.</a:t>
            </a:r>
          </a:p>
          <a:p>
            <a:pPr marL="285750" lvl="0" indent="-285750" algn="l" rtl="0">
              <a:spcBef>
                <a:spcPts val="0"/>
              </a:spcBef>
              <a:spcAft>
                <a:spcPts val="0"/>
              </a:spcAft>
              <a:buFont typeface="Arial" panose="020B0604020202020204" pitchFamily="34" charset="0"/>
              <a:buChar char="•"/>
            </a:pPr>
            <a:r>
              <a:rPr lang="en-US" dirty="0"/>
              <a:t>If you place 1</a:t>
            </a:r>
            <a:r>
              <a:rPr lang="en-US" baseline="30000" dirty="0"/>
              <a:t>st</a:t>
            </a:r>
            <a:r>
              <a:rPr lang="en-US" dirty="0"/>
              <a:t>, 2</a:t>
            </a:r>
            <a:r>
              <a:rPr lang="en-US" baseline="30000" dirty="0"/>
              <a:t>nd</a:t>
            </a:r>
            <a:r>
              <a:rPr lang="en-US" dirty="0"/>
              <a:t>, or 3</a:t>
            </a:r>
            <a:r>
              <a:rPr lang="en-US" baseline="30000" dirty="0"/>
              <a:t>rd </a:t>
            </a:r>
            <a:r>
              <a:rPr lang="en-US" dirty="0"/>
              <a:t>you will have the opportunity to move onto the next level of competition.</a:t>
            </a:r>
          </a:p>
          <a:p>
            <a:pPr marL="285750" lvl="0" indent="-285750" algn="l" rtl="0">
              <a:spcBef>
                <a:spcPts val="0"/>
              </a:spcBef>
              <a:spcAft>
                <a:spcPts val="0"/>
              </a:spcAft>
              <a:buFont typeface="Arial" panose="020B0604020202020204" pitchFamily="34" charset="0"/>
              <a:buChar char="•"/>
            </a:pPr>
            <a:r>
              <a:rPr lang="en-US" dirty="0"/>
              <a:t>To look at all the competition categories and guidelines go to </a:t>
            </a:r>
            <a:r>
              <a:rPr lang="en-US" dirty="0">
                <a:hlinkClick r:id="rId3"/>
              </a:rPr>
              <a:t>https://hosa.org/</a:t>
            </a:r>
            <a:r>
              <a:rPr lang="en-US" dirty="0"/>
              <a:t> </a:t>
            </a:r>
            <a:endParaRPr dirty="0"/>
          </a:p>
        </p:txBody>
      </p:sp>
      <p:sp>
        <p:nvSpPr>
          <p:cNvPr id="1182" name="Google Shape;1182;p49"/>
          <p:cNvSpPr txBox="1">
            <a:spLocks noGrp="1"/>
          </p:cNvSpPr>
          <p:nvPr>
            <p:ph type="title"/>
          </p:nvPr>
        </p:nvSpPr>
        <p:spPr>
          <a:xfrm>
            <a:off x="2056877" y="544861"/>
            <a:ext cx="5030246" cy="80514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COMPETITIONS</a:t>
            </a:r>
            <a:endParaRPr sz="3600" dirty="0"/>
          </a:p>
        </p:txBody>
      </p:sp>
      <p:grpSp>
        <p:nvGrpSpPr>
          <p:cNvPr id="1185" name="Google Shape;1185;p49"/>
          <p:cNvGrpSpPr/>
          <p:nvPr/>
        </p:nvGrpSpPr>
        <p:grpSpPr>
          <a:xfrm>
            <a:off x="362596" y="1418117"/>
            <a:ext cx="637156" cy="696384"/>
            <a:chOff x="849771" y="662017"/>
            <a:chExt cx="637156" cy="696384"/>
          </a:xfrm>
        </p:grpSpPr>
        <p:sp>
          <p:nvSpPr>
            <p:cNvPr id="1186" name="Google Shape;1186;p49"/>
            <p:cNvSpPr/>
            <p:nvPr/>
          </p:nvSpPr>
          <p:spPr>
            <a:xfrm>
              <a:off x="849771" y="788329"/>
              <a:ext cx="576393" cy="570073"/>
            </a:xfrm>
            <a:custGeom>
              <a:avLst/>
              <a:gdLst/>
              <a:ahLst/>
              <a:cxnLst/>
              <a:rect l="l" t="t" r="r" b="b"/>
              <a:pathLst>
                <a:path w="19699" h="19483" extrusionOk="0">
                  <a:moveTo>
                    <a:pt x="12988" y="0"/>
                  </a:moveTo>
                  <a:cubicBezTo>
                    <a:pt x="12287" y="539"/>
                    <a:pt x="11418" y="753"/>
                    <a:pt x="10545" y="753"/>
                  </a:cubicBezTo>
                  <a:cubicBezTo>
                    <a:pt x="10308" y="753"/>
                    <a:pt x="10072" y="737"/>
                    <a:pt x="9838" y="708"/>
                  </a:cubicBezTo>
                  <a:cubicBezTo>
                    <a:pt x="9413" y="645"/>
                    <a:pt x="8955" y="549"/>
                    <a:pt x="8522" y="549"/>
                  </a:cubicBezTo>
                  <a:cubicBezTo>
                    <a:pt x="8163" y="549"/>
                    <a:pt x="7822" y="615"/>
                    <a:pt x="7532" y="822"/>
                  </a:cubicBezTo>
                  <a:cubicBezTo>
                    <a:pt x="7373" y="959"/>
                    <a:pt x="7236" y="1119"/>
                    <a:pt x="7099" y="1301"/>
                  </a:cubicBezTo>
                  <a:cubicBezTo>
                    <a:pt x="4337" y="4771"/>
                    <a:pt x="2009" y="8582"/>
                    <a:pt x="206" y="12645"/>
                  </a:cubicBezTo>
                  <a:cubicBezTo>
                    <a:pt x="0" y="13216"/>
                    <a:pt x="206" y="13787"/>
                    <a:pt x="479" y="14266"/>
                  </a:cubicBezTo>
                  <a:cubicBezTo>
                    <a:pt x="1461" y="15978"/>
                    <a:pt x="3150" y="17142"/>
                    <a:pt x="4908" y="18032"/>
                  </a:cubicBezTo>
                  <a:cubicBezTo>
                    <a:pt x="6494" y="18836"/>
                    <a:pt x="8217" y="19483"/>
                    <a:pt x="9986" y="19483"/>
                  </a:cubicBezTo>
                  <a:cubicBezTo>
                    <a:pt x="10127" y="19483"/>
                    <a:pt x="10268" y="19478"/>
                    <a:pt x="10408" y="19470"/>
                  </a:cubicBezTo>
                  <a:cubicBezTo>
                    <a:pt x="11139" y="19447"/>
                    <a:pt x="11892" y="19287"/>
                    <a:pt x="12463" y="18831"/>
                  </a:cubicBezTo>
                  <a:cubicBezTo>
                    <a:pt x="12919" y="18489"/>
                    <a:pt x="13216" y="17986"/>
                    <a:pt x="13536" y="17507"/>
                  </a:cubicBezTo>
                  <a:cubicBezTo>
                    <a:pt x="15635" y="14129"/>
                    <a:pt x="17735" y="10751"/>
                    <a:pt x="19516" y="7167"/>
                  </a:cubicBezTo>
                  <a:cubicBezTo>
                    <a:pt x="19698" y="6346"/>
                    <a:pt x="19539" y="5866"/>
                    <a:pt x="19288" y="5478"/>
                  </a:cubicBezTo>
                  <a:cubicBezTo>
                    <a:pt x="19036" y="5090"/>
                    <a:pt x="18671" y="4771"/>
                    <a:pt x="18420" y="4405"/>
                  </a:cubicBezTo>
                  <a:cubicBezTo>
                    <a:pt x="18009" y="3858"/>
                    <a:pt x="17781" y="3196"/>
                    <a:pt x="17735" y="2511"/>
                  </a:cubicBezTo>
                  <a:cubicBezTo>
                    <a:pt x="16092" y="1780"/>
                    <a:pt x="14494" y="959"/>
                    <a:pt x="129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9"/>
            <p:cNvSpPr/>
            <p:nvPr/>
          </p:nvSpPr>
          <p:spPr>
            <a:xfrm>
              <a:off x="921222" y="935912"/>
              <a:ext cx="384710" cy="367476"/>
            </a:xfrm>
            <a:custGeom>
              <a:avLst/>
              <a:gdLst/>
              <a:ahLst/>
              <a:cxnLst/>
              <a:rect l="l" t="t" r="r" b="b"/>
              <a:pathLst>
                <a:path w="13148" h="12559" extrusionOk="0">
                  <a:moveTo>
                    <a:pt x="4246" y="0"/>
                  </a:moveTo>
                  <a:cubicBezTo>
                    <a:pt x="3036" y="1849"/>
                    <a:pt x="1849" y="3721"/>
                    <a:pt x="662" y="5593"/>
                  </a:cubicBezTo>
                  <a:cubicBezTo>
                    <a:pt x="480" y="5889"/>
                    <a:pt x="274" y="6186"/>
                    <a:pt x="183" y="6529"/>
                  </a:cubicBezTo>
                  <a:cubicBezTo>
                    <a:pt x="0" y="7099"/>
                    <a:pt x="69" y="7738"/>
                    <a:pt x="274" y="8332"/>
                  </a:cubicBezTo>
                  <a:cubicBezTo>
                    <a:pt x="685" y="9473"/>
                    <a:pt x="1530" y="10432"/>
                    <a:pt x="2557" y="11116"/>
                  </a:cubicBezTo>
                  <a:cubicBezTo>
                    <a:pt x="3584" y="11778"/>
                    <a:pt x="4771" y="12166"/>
                    <a:pt x="5958" y="12417"/>
                  </a:cubicBezTo>
                  <a:cubicBezTo>
                    <a:pt x="6344" y="12497"/>
                    <a:pt x="6753" y="12559"/>
                    <a:pt x="7148" y="12559"/>
                  </a:cubicBezTo>
                  <a:cubicBezTo>
                    <a:pt x="7664" y="12559"/>
                    <a:pt x="8160" y="12453"/>
                    <a:pt x="8560" y="12144"/>
                  </a:cubicBezTo>
                  <a:cubicBezTo>
                    <a:pt x="8879" y="11915"/>
                    <a:pt x="9108" y="11550"/>
                    <a:pt x="9336" y="11208"/>
                  </a:cubicBezTo>
                  <a:cubicBezTo>
                    <a:pt x="10591" y="9268"/>
                    <a:pt x="11824" y="7327"/>
                    <a:pt x="12988" y="5342"/>
                  </a:cubicBezTo>
                  <a:cubicBezTo>
                    <a:pt x="13057" y="5227"/>
                    <a:pt x="13125" y="5113"/>
                    <a:pt x="13125" y="4976"/>
                  </a:cubicBezTo>
                  <a:cubicBezTo>
                    <a:pt x="13148" y="4862"/>
                    <a:pt x="13102" y="4748"/>
                    <a:pt x="13057" y="4634"/>
                  </a:cubicBezTo>
                  <a:cubicBezTo>
                    <a:pt x="12783" y="3995"/>
                    <a:pt x="12189" y="3561"/>
                    <a:pt x="11596" y="3196"/>
                  </a:cubicBezTo>
                  <a:cubicBezTo>
                    <a:pt x="9313" y="1712"/>
                    <a:pt x="6825" y="457"/>
                    <a:pt x="4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9"/>
            <p:cNvSpPr/>
            <p:nvPr/>
          </p:nvSpPr>
          <p:spPr>
            <a:xfrm>
              <a:off x="1162317" y="662017"/>
              <a:ext cx="324610" cy="227848"/>
            </a:xfrm>
            <a:custGeom>
              <a:avLst/>
              <a:gdLst/>
              <a:ahLst/>
              <a:cxnLst/>
              <a:rect l="l" t="t" r="r" b="b"/>
              <a:pathLst>
                <a:path w="11094" h="7787" extrusionOk="0">
                  <a:moveTo>
                    <a:pt x="2001" y="0"/>
                  </a:moveTo>
                  <a:cubicBezTo>
                    <a:pt x="1958" y="0"/>
                    <a:pt x="1915" y="1"/>
                    <a:pt x="1872" y="3"/>
                  </a:cubicBezTo>
                  <a:cubicBezTo>
                    <a:pt x="1644" y="26"/>
                    <a:pt x="1438" y="72"/>
                    <a:pt x="1256" y="209"/>
                  </a:cubicBezTo>
                  <a:cubicBezTo>
                    <a:pt x="1073" y="346"/>
                    <a:pt x="982" y="528"/>
                    <a:pt x="868" y="688"/>
                  </a:cubicBezTo>
                  <a:cubicBezTo>
                    <a:pt x="571" y="1236"/>
                    <a:pt x="297" y="1806"/>
                    <a:pt x="69" y="2400"/>
                  </a:cubicBezTo>
                  <a:cubicBezTo>
                    <a:pt x="46" y="2491"/>
                    <a:pt x="0" y="2605"/>
                    <a:pt x="0" y="2697"/>
                  </a:cubicBezTo>
                  <a:cubicBezTo>
                    <a:pt x="23" y="2856"/>
                    <a:pt x="115" y="2970"/>
                    <a:pt x="206" y="3085"/>
                  </a:cubicBezTo>
                  <a:cubicBezTo>
                    <a:pt x="754" y="3746"/>
                    <a:pt x="1461" y="4249"/>
                    <a:pt x="2169" y="4728"/>
                  </a:cubicBezTo>
                  <a:cubicBezTo>
                    <a:pt x="4246" y="6097"/>
                    <a:pt x="6551" y="7125"/>
                    <a:pt x="8948" y="7787"/>
                  </a:cubicBezTo>
                  <a:cubicBezTo>
                    <a:pt x="9907" y="7330"/>
                    <a:pt x="10591" y="6440"/>
                    <a:pt x="11002" y="5436"/>
                  </a:cubicBezTo>
                  <a:cubicBezTo>
                    <a:pt x="11048" y="5321"/>
                    <a:pt x="11093" y="5162"/>
                    <a:pt x="11071" y="5025"/>
                  </a:cubicBezTo>
                  <a:cubicBezTo>
                    <a:pt x="11048" y="4865"/>
                    <a:pt x="10911" y="4705"/>
                    <a:pt x="10774" y="4591"/>
                  </a:cubicBezTo>
                  <a:cubicBezTo>
                    <a:pt x="8674" y="2605"/>
                    <a:pt x="6118" y="1099"/>
                    <a:pt x="3333" y="254"/>
                  </a:cubicBezTo>
                  <a:cubicBezTo>
                    <a:pt x="2895" y="108"/>
                    <a:pt x="2456" y="0"/>
                    <a:pt x="20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9"/>
            <p:cNvSpPr/>
            <p:nvPr/>
          </p:nvSpPr>
          <p:spPr>
            <a:xfrm>
              <a:off x="1216417" y="693207"/>
              <a:ext cx="221089" cy="119176"/>
            </a:xfrm>
            <a:custGeom>
              <a:avLst/>
              <a:gdLst/>
              <a:ahLst/>
              <a:cxnLst/>
              <a:rect l="l" t="t" r="r" b="b"/>
              <a:pathLst>
                <a:path w="7556" h="4073" extrusionOk="0">
                  <a:moveTo>
                    <a:pt x="109" y="1"/>
                  </a:moveTo>
                  <a:cubicBezTo>
                    <a:pt x="95" y="1"/>
                    <a:pt x="81" y="4"/>
                    <a:pt x="69" y="10"/>
                  </a:cubicBezTo>
                  <a:cubicBezTo>
                    <a:pt x="23" y="56"/>
                    <a:pt x="0" y="124"/>
                    <a:pt x="46" y="170"/>
                  </a:cubicBezTo>
                  <a:cubicBezTo>
                    <a:pt x="594" y="1037"/>
                    <a:pt x="1552" y="1562"/>
                    <a:pt x="2420" y="1996"/>
                  </a:cubicBezTo>
                  <a:cubicBezTo>
                    <a:pt x="4017" y="2795"/>
                    <a:pt x="5707" y="3502"/>
                    <a:pt x="7418" y="4073"/>
                  </a:cubicBezTo>
                  <a:lnTo>
                    <a:pt x="7441" y="4073"/>
                  </a:lnTo>
                  <a:cubicBezTo>
                    <a:pt x="7487" y="4073"/>
                    <a:pt x="7533" y="4050"/>
                    <a:pt x="7555" y="4004"/>
                  </a:cubicBezTo>
                  <a:cubicBezTo>
                    <a:pt x="7555" y="3936"/>
                    <a:pt x="7533" y="3890"/>
                    <a:pt x="7487" y="3867"/>
                  </a:cubicBezTo>
                  <a:cubicBezTo>
                    <a:pt x="5775" y="3297"/>
                    <a:pt x="4109" y="2612"/>
                    <a:pt x="2511" y="1813"/>
                  </a:cubicBezTo>
                  <a:cubicBezTo>
                    <a:pt x="1666" y="1402"/>
                    <a:pt x="753" y="877"/>
                    <a:pt x="206" y="56"/>
                  </a:cubicBezTo>
                  <a:cubicBezTo>
                    <a:pt x="189" y="22"/>
                    <a:pt x="148"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9"/>
            <p:cNvSpPr/>
            <p:nvPr/>
          </p:nvSpPr>
          <p:spPr>
            <a:xfrm>
              <a:off x="1034748" y="929416"/>
              <a:ext cx="275190" cy="161866"/>
            </a:xfrm>
            <a:custGeom>
              <a:avLst/>
              <a:gdLst/>
              <a:ahLst/>
              <a:cxnLst/>
              <a:rect l="l" t="t" r="r" b="b"/>
              <a:pathLst>
                <a:path w="9405" h="5532" extrusionOk="0">
                  <a:moveTo>
                    <a:pt x="928" y="1"/>
                  </a:moveTo>
                  <a:cubicBezTo>
                    <a:pt x="832" y="1"/>
                    <a:pt x="736" y="6"/>
                    <a:pt x="640" y="17"/>
                  </a:cubicBezTo>
                  <a:cubicBezTo>
                    <a:pt x="480" y="40"/>
                    <a:pt x="275" y="131"/>
                    <a:pt x="206" y="291"/>
                  </a:cubicBezTo>
                  <a:cubicBezTo>
                    <a:pt x="1" y="930"/>
                    <a:pt x="480" y="1569"/>
                    <a:pt x="982" y="2003"/>
                  </a:cubicBezTo>
                  <a:cubicBezTo>
                    <a:pt x="2626" y="3509"/>
                    <a:pt x="4634" y="4605"/>
                    <a:pt x="6803" y="5176"/>
                  </a:cubicBezTo>
                  <a:cubicBezTo>
                    <a:pt x="7259" y="5290"/>
                    <a:pt x="7716" y="5381"/>
                    <a:pt x="8195" y="5472"/>
                  </a:cubicBezTo>
                  <a:cubicBezTo>
                    <a:pt x="8334" y="5507"/>
                    <a:pt x="8488" y="5532"/>
                    <a:pt x="8640" y="5532"/>
                  </a:cubicBezTo>
                  <a:cubicBezTo>
                    <a:pt x="8888" y="5532"/>
                    <a:pt x="9126" y="5465"/>
                    <a:pt x="9268" y="5267"/>
                  </a:cubicBezTo>
                  <a:cubicBezTo>
                    <a:pt x="9405" y="5084"/>
                    <a:pt x="9382" y="4810"/>
                    <a:pt x="9291" y="4582"/>
                  </a:cubicBezTo>
                  <a:cubicBezTo>
                    <a:pt x="9177" y="4377"/>
                    <a:pt x="9017" y="4217"/>
                    <a:pt x="8834" y="4057"/>
                  </a:cubicBezTo>
                  <a:cubicBezTo>
                    <a:pt x="6985" y="2345"/>
                    <a:pt x="4794" y="1067"/>
                    <a:pt x="2397" y="291"/>
                  </a:cubicBezTo>
                  <a:cubicBezTo>
                    <a:pt x="1919" y="138"/>
                    <a:pt x="1425" y="1"/>
                    <a:pt x="928" y="1"/>
                  </a:cubicBezTo>
                  <a:close/>
                </a:path>
              </a:pathLst>
            </a:custGeom>
            <a:solidFill>
              <a:srgbClr val="FFFCF2">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1" name="Google Shape;1191;p49"/>
          <p:cNvGrpSpPr/>
          <p:nvPr/>
        </p:nvGrpSpPr>
        <p:grpSpPr>
          <a:xfrm rot="-1703417">
            <a:off x="7098268" y="4441105"/>
            <a:ext cx="423879" cy="595732"/>
            <a:chOff x="3311031" y="3025663"/>
            <a:chExt cx="308584" cy="389695"/>
          </a:xfrm>
        </p:grpSpPr>
        <p:sp>
          <p:nvSpPr>
            <p:cNvPr id="1192" name="Google Shape;1192;p49"/>
            <p:cNvSpPr/>
            <p:nvPr/>
          </p:nvSpPr>
          <p:spPr>
            <a:xfrm flipH="1">
              <a:off x="3311031" y="3025663"/>
              <a:ext cx="308584" cy="389695"/>
            </a:xfrm>
            <a:custGeom>
              <a:avLst/>
              <a:gdLst/>
              <a:ahLst/>
              <a:cxnLst/>
              <a:rect l="l" t="t" r="r" b="b"/>
              <a:pathLst>
                <a:path w="15408" h="19458" extrusionOk="0">
                  <a:moveTo>
                    <a:pt x="11748" y="0"/>
                  </a:moveTo>
                  <a:cubicBezTo>
                    <a:pt x="11325" y="0"/>
                    <a:pt x="10903" y="69"/>
                    <a:pt x="10501" y="209"/>
                  </a:cubicBezTo>
                  <a:cubicBezTo>
                    <a:pt x="8789" y="802"/>
                    <a:pt x="7716" y="2445"/>
                    <a:pt x="6757" y="3998"/>
                  </a:cubicBezTo>
                  <a:cubicBezTo>
                    <a:pt x="4771" y="7239"/>
                    <a:pt x="2786" y="10503"/>
                    <a:pt x="777" y="13744"/>
                  </a:cubicBezTo>
                  <a:cubicBezTo>
                    <a:pt x="1" y="15022"/>
                    <a:pt x="161" y="17008"/>
                    <a:pt x="1279" y="18263"/>
                  </a:cubicBezTo>
                  <a:cubicBezTo>
                    <a:pt x="1958" y="19027"/>
                    <a:pt x="2996" y="19458"/>
                    <a:pt x="4019" y="19458"/>
                  </a:cubicBezTo>
                  <a:cubicBezTo>
                    <a:pt x="4647" y="19458"/>
                    <a:pt x="5269" y="19295"/>
                    <a:pt x="5799" y="18948"/>
                  </a:cubicBezTo>
                  <a:cubicBezTo>
                    <a:pt x="6278" y="18629"/>
                    <a:pt x="6666" y="18218"/>
                    <a:pt x="7031" y="17761"/>
                  </a:cubicBezTo>
                  <a:cubicBezTo>
                    <a:pt x="7579" y="17099"/>
                    <a:pt x="8058" y="16392"/>
                    <a:pt x="8538" y="15661"/>
                  </a:cubicBezTo>
                  <a:cubicBezTo>
                    <a:pt x="10683" y="12443"/>
                    <a:pt x="12852" y="9225"/>
                    <a:pt x="14586" y="5755"/>
                  </a:cubicBezTo>
                  <a:cubicBezTo>
                    <a:pt x="14906" y="5116"/>
                    <a:pt x="15225" y="4431"/>
                    <a:pt x="15294" y="3701"/>
                  </a:cubicBezTo>
                  <a:cubicBezTo>
                    <a:pt x="15408" y="2537"/>
                    <a:pt x="14837" y="1327"/>
                    <a:pt x="13879" y="642"/>
                  </a:cubicBezTo>
                  <a:cubicBezTo>
                    <a:pt x="13250" y="218"/>
                    <a:pt x="12500" y="0"/>
                    <a:pt x="11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9"/>
            <p:cNvSpPr/>
            <p:nvPr/>
          </p:nvSpPr>
          <p:spPr>
            <a:xfrm flipH="1">
              <a:off x="3311033" y="3038519"/>
              <a:ext cx="285712" cy="376837"/>
            </a:xfrm>
            <a:custGeom>
              <a:avLst/>
              <a:gdLst/>
              <a:ahLst/>
              <a:cxnLst/>
              <a:rect l="l" t="t" r="r" b="b"/>
              <a:pathLst>
                <a:path w="14266" h="18816" extrusionOk="0">
                  <a:moveTo>
                    <a:pt x="12737" y="0"/>
                  </a:moveTo>
                  <a:cubicBezTo>
                    <a:pt x="12737" y="0"/>
                    <a:pt x="13262" y="2306"/>
                    <a:pt x="11641" y="4816"/>
                  </a:cubicBezTo>
                  <a:cubicBezTo>
                    <a:pt x="10020" y="7327"/>
                    <a:pt x="5181" y="15156"/>
                    <a:pt x="3903" y="16571"/>
                  </a:cubicBezTo>
                  <a:cubicBezTo>
                    <a:pt x="3155" y="17401"/>
                    <a:pt x="1970" y="17599"/>
                    <a:pt x="1100" y="17599"/>
                  </a:cubicBezTo>
                  <a:cubicBezTo>
                    <a:pt x="510" y="17599"/>
                    <a:pt x="65" y="17508"/>
                    <a:pt x="0" y="17462"/>
                  </a:cubicBezTo>
                  <a:lnTo>
                    <a:pt x="0" y="17462"/>
                  </a:lnTo>
                  <a:cubicBezTo>
                    <a:pt x="46" y="17507"/>
                    <a:pt x="91" y="17553"/>
                    <a:pt x="137" y="17621"/>
                  </a:cubicBezTo>
                  <a:cubicBezTo>
                    <a:pt x="816" y="18385"/>
                    <a:pt x="1854" y="18816"/>
                    <a:pt x="2877" y="18816"/>
                  </a:cubicBezTo>
                  <a:cubicBezTo>
                    <a:pt x="3505" y="18816"/>
                    <a:pt x="4127" y="18653"/>
                    <a:pt x="4657" y="18306"/>
                  </a:cubicBezTo>
                  <a:cubicBezTo>
                    <a:pt x="5136" y="17987"/>
                    <a:pt x="5524" y="17576"/>
                    <a:pt x="5889" y="17119"/>
                  </a:cubicBezTo>
                  <a:cubicBezTo>
                    <a:pt x="6414" y="16457"/>
                    <a:pt x="6916" y="15750"/>
                    <a:pt x="7396" y="15019"/>
                  </a:cubicBezTo>
                  <a:cubicBezTo>
                    <a:pt x="9541" y="11801"/>
                    <a:pt x="11710" y="8583"/>
                    <a:pt x="13444" y="5113"/>
                  </a:cubicBezTo>
                  <a:cubicBezTo>
                    <a:pt x="13764" y="4474"/>
                    <a:pt x="14083" y="3789"/>
                    <a:pt x="14152" y="3059"/>
                  </a:cubicBezTo>
                  <a:cubicBezTo>
                    <a:pt x="14266" y="1895"/>
                    <a:pt x="13695" y="685"/>
                    <a:pt x="12737" y="0"/>
                  </a:cubicBezTo>
                  <a:close/>
                </a:path>
              </a:pathLst>
            </a:custGeom>
            <a:solidFill>
              <a:srgbClr val="191919">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9"/>
            <p:cNvSpPr/>
            <p:nvPr/>
          </p:nvSpPr>
          <p:spPr>
            <a:xfrm flipH="1">
              <a:off x="3397429" y="3183403"/>
              <a:ext cx="222185" cy="231938"/>
            </a:xfrm>
            <a:custGeom>
              <a:avLst/>
              <a:gdLst/>
              <a:ahLst/>
              <a:cxnLst/>
              <a:rect l="l" t="t" r="r" b="b"/>
              <a:pathLst>
                <a:path w="11094" h="11581" extrusionOk="0">
                  <a:moveTo>
                    <a:pt x="4383" y="1"/>
                  </a:moveTo>
                  <a:cubicBezTo>
                    <a:pt x="3174" y="1964"/>
                    <a:pt x="1987" y="3927"/>
                    <a:pt x="777" y="5867"/>
                  </a:cubicBezTo>
                  <a:cubicBezTo>
                    <a:pt x="1" y="7145"/>
                    <a:pt x="161" y="9131"/>
                    <a:pt x="1279" y="10386"/>
                  </a:cubicBezTo>
                  <a:cubicBezTo>
                    <a:pt x="1958" y="11150"/>
                    <a:pt x="2996" y="11581"/>
                    <a:pt x="4019" y="11581"/>
                  </a:cubicBezTo>
                  <a:cubicBezTo>
                    <a:pt x="4647" y="11581"/>
                    <a:pt x="5269" y="11418"/>
                    <a:pt x="5799" y="11071"/>
                  </a:cubicBezTo>
                  <a:cubicBezTo>
                    <a:pt x="6278" y="10752"/>
                    <a:pt x="6666" y="10341"/>
                    <a:pt x="7031" y="9884"/>
                  </a:cubicBezTo>
                  <a:cubicBezTo>
                    <a:pt x="7579" y="9222"/>
                    <a:pt x="8058" y="8515"/>
                    <a:pt x="8538" y="7784"/>
                  </a:cubicBezTo>
                  <a:cubicBezTo>
                    <a:pt x="9382" y="6506"/>
                    <a:pt x="10249" y="5228"/>
                    <a:pt x="11094" y="3927"/>
                  </a:cubicBezTo>
                  <a:lnTo>
                    <a:pt x="11094" y="3927"/>
                  </a:lnTo>
                  <a:cubicBezTo>
                    <a:pt x="10803" y="3978"/>
                    <a:pt x="10510" y="4002"/>
                    <a:pt x="10218" y="4002"/>
                  </a:cubicBezTo>
                  <a:cubicBezTo>
                    <a:pt x="9207" y="4002"/>
                    <a:pt x="8203" y="3718"/>
                    <a:pt x="7282" y="3311"/>
                  </a:cubicBezTo>
                  <a:cubicBezTo>
                    <a:pt x="6575" y="2991"/>
                    <a:pt x="5890" y="2603"/>
                    <a:pt x="5365" y="2055"/>
                  </a:cubicBezTo>
                  <a:cubicBezTo>
                    <a:pt x="4817" y="1507"/>
                    <a:pt x="4429" y="777"/>
                    <a:pt x="4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9"/>
            <p:cNvSpPr/>
            <p:nvPr/>
          </p:nvSpPr>
          <p:spPr>
            <a:xfrm flipH="1">
              <a:off x="3397432" y="3259740"/>
              <a:ext cx="199314" cy="155594"/>
            </a:xfrm>
            <a:custGeom>
              <a:avLst/>
              <a:gdLst/>
              <a:ahLst/>
              <a:cxnLst/>
              <a:rect l="l" t="t" r="r" b="b"/>
              <a:pathLst>
                <a:path w="9952" h="7769" extrusionOk="0">
                  <a:moveTo>
                    <a:pt x="7669" y="1"/>
                  </a:moveTo>
                  <a:cubicBezTo>
                    <a:pt x="6095" y="2489"/>
                    <a:pt x="4542" y="4817"/>
                    <a:pt x="3903" y="5524"/>
                  </a:cubicBezTo>
                  <a:cubicBezTo>
                    <a:pt x="3155" y="6354"/>
                    <a:pt x="1970" y="6552"/>
                    <a:pt x="1100" y="6552"/>
                  </a:cubicBezTo>
                  <a:cubicBezTo>
                    <a:pt x="510" y="6552"/>
                    <a:pt x="65" y="6461"/>
                    <a:pt x="0" y="6415"/>
                  </a:cubicBezTo>
                  <a:lnTo>
                    <a:pt x="0" y="6415"/>
                  </a:lnTo>
                  <a:cubicBezTo>
                    <a:pt x="46" y="6460"/>
                    <a:pt x="91" y="6506"/>
                    <a:pt x="137" y="6574"/>
                  </a:cubicBezTo>
                  <a:cubicBezTo>
                    <a:pt x="816" y="7338"/>
                    <a:pt x="1854" y="7769"/>
                    <a:pt x="2877" y="7769"/>
                  </a:cubicBezTo>
                  <a:cubicBezTo>
                    <a:pt x="3505" y="7769"/>
                    <a:pt x="4127" y="7606"/>
                    <a:pt x="4657" y="7259"/>
                  </a:cubicBezTo>
                  <a:cubicBezTo>
                    <a:pt x="5136" y="6940"/>
                    <a:pt x="5524" y="6529"/>
                    <a:pt x="5889" y="6072"/>
                  </a:cubicBezTo>
                  <a:cubicBezTo>
                    <a:pt x="6437" y="5410"/>
                    <a:pt x="6916" y="4703"/>
                    <a:pt x="7396" y="3972"/>
                  </a:cubicBezTo>
                  <a:cubicBezTo>
                    <a:pt x="8240" y="2694"/>
                    <a:pt x="9107" y="1416"/>
                    <a:pt x="9952" y="115"/>
                  </a:cubicBezTo>
                  <a:lnTo>
                    <a:pt x="9952" y="115"/>
                  </a:lnTo>
                  <a:cubicBezTo>
                    <a:pt x="9679" y="164"/>
                    <a:pt x="9403" y="187"/>
                    <a:pt x="9126" y="187"/>
                  </a:cubicBezTo>
                  <a:cubicBezTo>
                    <a:pt x="8639" y="187"/>
                    <a:pt x="8150" y="117"/>
                    <a:pt x="7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6" name="Google Shape;1196;p49"/>
          <p:cNvGrpSpPr/>
          <p:nvPr/>
        </p:nvGrpSpPr>
        <p:grpSpPr>
          <a:xfrm rot="654615">
            <a:off x="7640890" y="433767"/>
            <a:ext cx="1140331" cy="595198"/>
            <a:chOff x="1362021" y="1108808"/>
            <a:chExt cx="986885" cy="515106"/>
          </a:xfrm>
        </p:grpSpPr>
        <p:sp>
          <p:nvSpPr>
            <p:cNvPr id="1197" name="Google Shape;1197;p49"/>
            <p:cNvSpPr/>
            <p:nvPr/>
          </p:nvSpPr>
          <p:spPr>
            <a:xfrm flipH="1">
              <a:off x="1362021" y="1108808"/>
              <a:ext cx="147683" cy="70196"/>
            </a:xfrm>
            <a:custGeom>
              <a:avLst/>
              <a:gdLst/>
              <a:ahLst/>
              <a:cxnLst/>
              <a:rect l="l" t="t" r="r" b="b"/>
              <a:pathLst>
                <a:path w="7374" h="3505" extrusionOk="0">
                  <a:moveTo>
                    <a:pt x="7141" y="0"/>
                  </a:moveTo>
                  <a:cubicBezTo>
                    <a:pt x="7112" y="0"/>
                    <a:pt x="7083" y="6"/>
                    <a:pt x="7054" y="18"/>
                  </a:cubicBezTo>
                  <a:cubicBezTo>
                    <a:pt x="4748" y="999"/>
                    <a:pt x="2420" y="2026"/>
                    <a:pt x="137" y="3099"/>
                  </a:cubicBezTo>
                  <a:cubicBezTo>
                    <a:pt x="46" y="3145"/>
                    <a:pt x="1" y="3282"/>
                    <a:pt x="46" y="3373"/>
                  </a:cubicBezTo>
                  <a:cubicBezTo>
                    <a:pt x="69" y="3442"/>
                    <a:pt x="115" y="3464"/>
                    <a:pt x="160" y="3487"/>
                  </a:cubicBezTo>
                  <a:cubicBezTo>
                    <a:pt x="183" y="3499"/>
                    <a:pt x="212" y="3504"/>
                    <a:pt x="240" y="3504"/>
                  </a:cubicBezTo>
                  <a:cubicBezTo>
                    <a:pt x="269" y="3504"/>
                    <a:pt x="297" y="3499"/>
                    <a:pt x="320" y="3487"/>
                  </a:cubicBezTo>
                  <a:cubicBezTo>
                    <a:pt x="2603" y="2414"/>
                    <a:pt x="4908" y="1387"/>
                    <a:pt x="7236" y="406"/>
                  </a:cubicBezTo>
                  <a:cubicBezTo>
                    <a:pt x="7327" y="360"/>
                    <a:pt x="7373" y="223"/>
                    <a:pt x="7327" y="132"/>
                  </a:cubicBezTo>
                  <a:cubicBezTo>
                    <a:pt x="7294" y="47"/>
                    <a:pt x="7222" y="0"/>
                    <a:pt x="7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9"/>
            <p:cNvSpPr/>
            <p:nvPr/>
          </p:nvSpPr>
          <p:spPr>
            <a:xfrm flipH="1">
              <a:off x="1486309" y="1129214"/>
              <a:ext cx="604350" cy="382245"/>
            </a:xfrm>
            <a:custGeom>
              <a:avLst/>
              <a:gdLst/>
              <a:ahLst/>
              <a:cxnLst/>
              <a:rect l="l" t="t" r="r" b="b"/>
              <a:pathLst>
                <a:path w="30176" h="19086" extrusionOk="0">
                  <a:moveTo>
                    <a:pt x="25094" y="1"/>
                  </a:moveTo>
                  <a:cubicBezTo>
                    <a:pt x="25068" y="1"/>
                    <a:pt x="25043" y="1"/>
                    <a:pt x="25017" y="3"/>
                  </a:cubicBezTo>
                  <a:cubicBezTo>
                    <a:pt x="24698" y="26"/>
                    <a:pt x="24401" y="140"/>
                    <a:pt x="24127" y="254"/>
                  </a:cubicBezTo>
                  <a:cubicBezTo>
                    <a:pt x="16092" y="3655"/>
                    <a:pt x="8058" y="7056"/>
                    <a:pt x="1" y="10457"/>
                  </a:cubicBezTo>
                  <a:cubicBezTo>
                    <a:pt x="754" y="13333"/>
                    <a:pt x="1941" y="16278"/>
                    <a:pt x="3402" y="19085"/>
                  </a:cubicBezTo>
                  <a:cubicBezTo>
                    <a:pt x="11619" y="15136"/>
                    <a:pt x="19950" y="11461"/>
                    <a:pt x="28395" y="8015"/>
                  </a:cubicBezTo>
                  <a:cubicBezTo>
                    <a:pt x="28578" y="7946"/>
                    <a:pt x="28783" y="7855"/>
                    <a:pt x="28920" y="7718"/>
                  </a:cubicBezTo>
                  <a:cubicBezTo>
                    <a:pt x="29057" y="7535"/>
                    <a:pt x="29103" y="7330"/>
                    <a:pt x="29148" y="7125"/>
                  </a:cubicBezTo>
                  <a:cubicBezTo>
                    <a:pt x="29582" y="5367"/>
                    <a:pt x="29902" y="3587"/>
                    <a:pt x="30176" y="1806"/>
                  </a:cubicBezTo>
                  <a:cubicBezTo>
                    <a:pt x="28783" y="1281"/>
                    <a:pt x="27414" y="756"/>
                    <a:pt x="26044" y="231"/>
                  </a:cubicBezTo>
                  <a:cubicBezTo>
                    <a:pt x="25727" y="126"/>
                    <a:pt x="25411" y="1"/>
                    <a:pt x="250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9"/>
            <p:cNvSpPr/>
            <p:nvPr/>
          </p:nvSpPr>
          <p:spPr>
            <a:xfrm flipH="1">
              <a:off x="2048095" y="1364212"/>
              <a:ext cx="277501" cy="230416"/>
            </a:xfrm>
            <a:custGeom>
              <a:avLst/>
              <a:gdLst/>
              <a:ahLst/>
              <a:cxnLst/>
              <a:rect l="l" t="t" r="r" b="b"/>
              <a:pathLst>
                <a:path w="13856" h="11505" extrusionOk="0">
                  <a:moveTo>
                    <a:pt x="11253" y="0"/>
                  </a:moveTo>
                  <a:cubicBezTo>
                    <a:pt x="7510" y="1667"/>
                    <a:pt x="3744" y="3310"/>
                    <a:pt x="0" y="4976"/>
                  </a:cubicBezTo>
                  <a:cubicBezTo>
                    <a:pt x="639" y="7282"/>
                    <a:pt x="1621" y="9473"/>
                    <a:pt x="2853" y="11504"/>
                  </a:cubicBezTo>
                  <a:cubicBezTo>
                    <a:pt x="6528" y="9838"/>
                    <a:pt x="10203" y="8149"/>
                    <a:pt x="13855" y="6483"/>
                  </a:cubicBezTo>
                  <a:cubicBezTo>
                    <a:pt x="13467" y="4086"/>
                    <a:pt x="12554" y="1781"/>
                    <a:pt x="11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9"/>
            <p:cNvSpPr/>
            <p:nvPr/>
          </p:nvSpPr>
          <p:spPr>
            <a:xfrm flipH="1">
              <a:off x="1585522" y="1247464"/>
              <a:ext cx="350641" cy="192084"/>
            </a:xfrm>
            <a:custGeom>
              <a:avLst/>
              <a:gdLst/>
              <a:ahLst/>
              <a:cxnLst/>
              <a:rect l="l" t="t" r="r" b="b"/>
              <a:pathLst>
                <a:path w="17508" h="9591" extrusionOk="0">
                  <a:moveTo>
                    <a:pt x="16201" y="1"/>
                  </a:moveTo>
                  <a:cubicBezTo>
                    <a:pt x="16187" y="1"/>
                    <a:pt x="16173" y="4"/>
                    <a:pt x="16161" y="10"/>
                  </a:cubicBezTo>
                  <a:cubicBezTo>
                    <a:pt x="16115" y="33"/>
                    <a:pt x="16070" y="101"/>
                    <a:pt x="16115" y="147"/>
                  </a:cubicBezTo>
                  <a:lnTo>
                    <a:pt x="17302" y="2795"/>
                  </a:lnTo>
                  <a:cubicBezTo>
                    <a:pt x="17302" y="2817"/>
                    <a:pt x="17325" y="2840"/>
                    <a:pt x="17348" y="2840"/>
                  </a:cubicBezTo>
                  <a:cubicBezTo>
                    <a:pt x="17359" y="2852"/>
                    <a:pt x="17376" y="2857"/>
                    <a:pt x="17393" y="2857"/>
                  </a:cubicBezTo>
                  <a:cubicBezTo>
                    <a:pt x="17410" y="2857"/>
                    <a:pt x="17428" y="2852"/>
                    <a:pt x="17439" y="2840"/>
                  </a:cubicBezTo>
                  <a:cubicBezTo>
                    <a:pt x="17485" y="2817"/>
                    <a:pt x="17508" y="2772"/>
                    <a:pt x="17485" y="2703"/>
                  </a:cubicBezTo>
                  <a:lnTo>
                    <a:pt x="16298" y="56"/>
                  </a:lnTo>
                  <a:cubicBezTo>
                    <a:pt x="16281" y="22"/>
                    <a:pt x="16240" y="1"/>
                    <a:pt x="16201" y="1"/>
                  </a:cubicBezTo>
                  <a:close/>
                  <a:moveTo>
                    <a:pt x="11858" y="1503"/>
                  </a:moveTo>
                  <a:cubicBezTo>
                    <a:pt x="11838" y="1503"/>
                    <a:pt x="11818" y="1508"/>
                    <a:pt x="11801" y="1516"/>
                  </a:cubicBezTo>
                  <a:cubicBezTo>
                    <a:pt x="11756" y="1539"/>
                    <a:pt x="11733" y="1608"/>
                    <a:pt x="11778" y="1653"/>
                  </a:cubicBezTo>
                  <a:cubicBezTo>
                    <a:pt x="12281" y="2498"/>
                    <a:pt x="12691" y="3365"/>
                    <a:pt x="13011" y="4301"/>
                  </a:cubicBezTo>
                  <a:cubicBezTo>
                    <a:pt x="13011" y="4324"/>
                    <a:pt x="13034" y="4347"/>
                    <a:pt x="13057" y="4369"/>
                  </a:cubicBezTo>
                  <a:lnTo>
                    <a:pt x="13148" y="4369"/>
                  </a:lnTo>
                  <a:cubicBezTo>
                    <a:pt x="13194" y="4347"/>
                    <a:pt x="13216" y="4278"/>
                    <a:pt x="13194" y="4233"/>
                  </a:cubicBezTo>
                  <a:cubicBezTo>
                    <a:pt x="12897" y="3297"/>
                    <a:pt x="12463" y="2384"/>
                    <a:pt x="11961" y="1562"/>
                  </a:cubicBezTo>
                  <a:cubicBezTo>
                    <a:pt x="11932" y="1519"/>
                    <a:pt x="11894" y="1503"/>
                    <a:pt x="11858" y="1503"/>
                  </a:cubicBezTo>
                  <a:close/>
                  <a:moveTo>
                    <a:pt x="8052" y="3265"/>
                  </a:moveTo>
                  <a:cubicBezTo>
                    <a:pt x="8038" y="3265"/>
                    <a:pt x="8024" y="3268"/>
                    <a:pt x="8012" y="3274"/>
                  </a:cubicBezTo>
                  <a:cubicBezTo>
                    <a:pt x="7944" y="3297"/>
                    <a:pt x="7921" y="3365"/>
                    <a:pt x="7944" y="3411"/>
                  </a:cubicBezTo>
                  <a:lnTo>
                    <a:pt x="9199" y="5967"/>
                  </a:lnTo>
                  <a:cubicBezTo>
                    <a:pt x="9199" y="5990"/>
                    <a:pt x="9222" y="6013"/>
                    <a:pt x="9245" y="6036"/>
                  </a:cubicBezTo>
                  <a:cubicBezTo>
                    <a:pt x="9268" y="6036"/>
                    <a:pt x="9313" y="6036"/>
                    <a:pt x="9336" y="6013"/>
                  </a:cubicBezTo>
                  <a:cubicBezTo>
                    <a:pt x="9382" y="5990"/>
                    <a:pt x="9405" y="5944"/>
                    <a:pt x="9382" y="5876"/>
                  </a:cubicBezTo>
                  <a:lnTo>
                    <a:pt x="8149" y="3320"/>
                  </a:lnTo>
                  <a:cubicBezTo>
                    <a:pt x="8132" y="3286"/>
                    <a:pt x="8091" y="3265"/>
                    <a:pt x="8052" y="3265"/>
                  </a:cubicBezTo>
                  <a:close/>
                  <a:moveTo>
                    <a:pt x="4068" y="4888"/>
                  </a:moveTo>
                  <a:cubicBezTo>
                    <a:pt x="4058" y="4888"/>
                    <a:pt x="4049" y="4890"/>
                    <a:pt x="4041" y="4894"/>
                  </a:cubicBezTo>
                  <a:cubicBezTo>
                    <a:pt x="3972" y="4917"/>
                    <a:pt x="3949" y="4986"/>
                    <a:pt x="3972" y="5031"/>
                  </a:cubicBezTo>
                  <a:lnTo>
                    <a:pt x="4976" y="7885"/>
                  </a:lnTo>
                  <a:cubicBezTo>
                    <a:pt x="4999" y="7907"/>
                    <a:pt x="5022" y="7930"/>
                    <a:pt x="5045" y="7953"/>
                  </a:cubicBezTo>
                  <a:lnTo>
                    <a:pt x="5113" y="7953"/>
                  </a:lnTo>
                  <a:cubicBezTo>
                    <a:pt x="5182" y="7930"/>
                    <a:pt x="5205" y="7862"/>
                    <a:pt x="5182" y="7816"/>
                  </a:cubicBezTo>
                  <a:lnTo>
                    <a:pt x="4178" y="4963"/>
                  </a:lnTo>
                  <a:cubicBezTo>
                    <a:pt x="4159" y="4926"/>
                    <a:pt x="4110" y="4888"/>
                    <a:pt x="4068" y="4888"/>
                  </a:cubicBezTo>
                  <a:close/>
                  <a:moveTo>
                    <a:pt x="119" y="6392"/>
                  </a:moveTo>
                  <a:cubicBezTo>
                    <a:pt x="104" y="6392"/>
                    <a:pt x="87" y="6395"/>
                    <a:pt x="69" y="6401"/>
                  </a:cubicBezTo>
                  <a:cubicBezTo>
                    <a:pt x="23" y="6424"/>
                    <a:pt x="0" y="6469"/>
                    <a:pt x="23" y="6538"/>
                  </a:cubicBezTo>
                  <a:cubicBezTo>
                    <a:pt x="434" y="7565"/>
                    <a:pt x="936" y="8569"/>
                    <a:pt x="1507" y="9528"/>
                  </a:cubicBezTo>
                  <a:cubicBezTo>
                    <a:pt x="1507" y="9551"/>
                    <a:pt x="1530" y="9574"/>
                    <a:pt x="1553" y="9574"/>
                  </a:cubicBezTo>
                  <a:cubicBezTo>
                    <a:pt x="1564" y="9585"/>
                    <a:pt x="1581" y="9591"/>
                    <a:pt x="1598" y="9591"/>
                  </a:cubicBezTo>
                  <a:cubicBezTo>
                    <a:pt x="1615" y="9591"/>
                    <a:pt x="1632" y="9585"/>
                    <a:pt x="1644" y="9574"/>
                  </a:cubicBezTo>
                  <a:cubicBezTo>
                    <a:pt x="1690" y="9551"/>
                    <a:pt x="1712" y="9482"/>
                    <a:pt x="1690" y="9437"/>
                  </a:cubicBezTo>
                  <a:cubicBezTo>
                    <a:pt x="1119" y="8478"/>
                    <a:pt x="640" y="7474"/>
                    <a:pt x="206" y="6447"/>
                  </a:cubicBezTo>
                  <a:cubicBezTo>
                    <a:pt x="189" y="6413"/>
                    <a:pt x="160" y="6392"/>
                    <a:pt x="119" y="63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9"/>
            <p:cNvSpPr/>
            <p:nvPr/>
          </p:nvSpPr>
          <p:spPr>
            <a:xfrm flipH="1">
              <a:off x="2048099" y="1437806"/>
              <a:ext cx="245497" cy="156815"/>
            </a:xfrm>
            <a:custGeom>
              <a:avLst/>
              <a:gdLst/>
              <a:ahLst/>
              <a:cxnLst/>
              <a:rect l="l" t="t" r="r" b="b"/>
              <a:pathLst>
                <a:path w="12258" h="7830" extrusionOk="0">
                  <a:moveTo>
                    <a:pt x="11550" y="0"/>
                  </a:moveTo>
                  <a:cubicBezTo>
                    <a:pt x="7647" y="1712"/>
                    <a:pt x="3789" y="3561"/>
                    <a:pt x="0" y="5524"/>
                  </a:cubicBezTo>
                  <a:cubicBezTo>
                    <a:pt x="388" y="6300"/>
                    <a:pt x="799" y="7076"/>
                    <a:pt x="1255" y="7829"/>
                  </a:cubicBezTo>
                  <a:cubicBezTo>
                    <a:pt x="4930" y="6163"/>
                    <a:pt x="8605" y="4474"/>
                    <a:pt x="12257" y="2808"/>
                  </a:cubicBezTo>
                  <a:cubicBezTo>
                    <a:pt x="12098" y="1849"/>
                    <a:pt x="11846" y="890"/>
                    <a:pt x="115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9"/>
            <p:cNvSpPr/>
            <p:nvPr/>
          </p:nvSpPr>
          <p:spPr>
            <a:xfrm flipH="1">
              <a:off x="2011522" y="1314049"/>
              <a:ext cx="337383" cy="309865"/>
            </a:xfrm>
            <a:custGeom>
              <a:avLst/>
              <a:gdLst/>
              <a:ahLst/>
              <a:cxnLst/>
              <a:rect l="l" t="t" r="r" b="b"/>
              <a:pathLst>
                <a:path w="16846" h="15472" extrusionOk="0">
                  <a:moveTo>
                    <a:pt x="12200" y="1"/>
                  </a:moveTo>
                  <a:cubicBezTo>
                    <a:pt x="12159" y="1"/>
                    <a:pt x="12117" y="6"/>
                    <a:pt x="12075" y="17"/>
                  </a:cubicBezTo>
                  <a:cubicBezTo>
                    <a:pt x="11801" y="109"/>
                    <a:pt x="11641" y="428"/>
                    <a:pt x="11664" y="725"/>
                  </a:cubicBezTo>
                  <a:cubicBezTo>
                    <a:pt x="11687" y="999"/>
                    <a:pt x="11732" y="1296"/>
                    <a:pt x="11801" y="1478"/>
                  </a:cubicBezTo>
                  <a:cubicBezTo>
                    <a:pt x="12988" y="4423"/>
                    <a:pt x="14175" y="7390"/>
                    <a:pt x="15339" y="10334"/>
                  </a:cubicBezTo>
                  <a:cubicBezTo>
                    <a:pt x="15453" y="10608"/>
                    <a:pt x="15590" y="10928"/>
                    <a:pt x="15841" y="11110"/>
                  </a:cubicBezTo>
                  <a:cubicBezTo>
                    <a:pt x="15952" y="11199"/>
                    <a:pt x="16106" y="11250"/>
                    <a:pt x="16257" y="11250"/>
                  </a:cubicBezTo>
                  <a:cubicBezTo>
                    <a:pt x="16415" y="11250"/>
                    <a:pt x="16569" y="11194"/>
                    <a:pt x="16663" y="11065"/>
                  </a:cubicBezTo>
                  <a:cubicBezTo>
                    <a:pt x="16845" y="10859"/>
                    <a:pt x="16754" y="10540"/>
                    <a:pt x="16663" y="10266"/>
                  </a:cubicBezTo>
                  <a:cubicBezTo>
                    <a:pt x="15613" y="7070"/>
                    <a:pt x="14403" y="3920"/>
                    <a:pt x="13056" y="816"/>
                  </a:cubicBezTo>
                  <a:cubicBezTo>
                    <a:pt x="12892" y="446"/>
                    <a:pt x="12578" y="1"/>
                    <a:pt x="12200" y="1"/>
                  </a:cubicBezTo>
                  <a:close/>
                  <a:moveTo>
                    <a:pt x="636" y="5970"/>
                  </a:moveTo>
                  <a:cubicBezTo>
                    <a:pt x="615" y="5970"/>
                    <a:pt x="593" y="5971"/>
                    <a:pt x="571" y="5975"/>
                  </a:cubicBezTo>
                  <a:cubicBezTo>
                    <a:pt x="251" y="6020"/>
                    <a:pt x="46" y="6340"/>
                    <a:pt x="23" y="6637"/>
                  </a:cubicBezTo>
                  <a:cubicBezTo>
                    <a:pt x="0" y="6956"/>
                    <a:pt x="137" y="7253"/>
                    <a:pt x="251" y="7550"/>
                  </a:cubicBezTo>
                  <a:cubicBezTo>
                    <a:pt x="662" y="8486"/>
                    <a:pt x="1050" y="9421"/>
                    <a:pt x="1461" y="10380"/>
                  </a:cubicBezTo>
                  <a:cubicBezTo>
                    <a:pt x="1803" y="11179"/>
                    <a:pt x="2146" y="12001"/>
                    <a:pt x="2488" y="12799"/>
                  </a:cubicBezTo>
                  <a:cubicBezTo>
                    <a:pt x="2808" y="13598"/>
                    <a:pt x="3150" y="14397"/>
                    <a:pt x="3675" y="15082"/>
                  </a:cubicBezTo>
                  <a:cubicBezTo>
                    <a:pt x="3812" y="15265"/>
                    <a:pt x="3995" y="15447"/>
                    <a:pt x="4223" y="15470"/>
                  </a:cubicBezTo>
                  <a:cubicBezTo>
                    <a:pt x="4235" y="15471"/>
                    <a:pt x="4246" y="15471"/>
                    <a:pt x="4258" y="15471"/>
                  </a:cubicBezTo>
                  <a:cubicBezTo>
                    <a:pt x="4562" y="15471"/>
                    <a:pt x="4817" y="15185"/>
                    <a:pt x="4839" y="14877"/>
                  </a:cubicBezTo>
                  <a:cubicBezTo>
                    <a:pt x="4885" y="14557"/>
                    <a:pt x="4748" y="14237"/>
                    <a:pt x="4634" y="13941"/>
                  </a:cubicBezTo>
                  <a:cubicBezTo>
                    <a:pt x="3675" y="11727"/>
                    <a:pt x="2716" y="9490"/>
                    <a:pt x="1735" y="7276"/>
                  </a:cubicBezTo>
                  <a:cubicBezTo>
                    <a:pt x="1621" y="7025"/>
                    <a:pt x="1461" y="6751"/>
                    <a:pt x="1301" y="6477"/>
                  </a:cubicBezTo>
                  <a:cubicBezTo>
                    <a:pt x="1153" y="6223"/>
                    <a:pt x="908" y="5970"/>
                    <a:pt x="636" y="59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49"/>
          <p:cNvGrpSpPr/>
          <p:nvPr/>
        </p:nvGrpSpPr>
        <p:grpSpPr>
          <a:xfrm>
            <a:off x="4678580" y="4204040"/>
            <a:ext cx="637133" cy="789197"/>
            <a:chOff x="7443422" y="3653739"/>
            <a:chExt cx="444119" cy="550116"/>
          </a:xfrm>
        </p:grpSpPr>
        <p:sp>
          <p:nvSpPr>
            <p:cNvPr id="1204" name="Google Shape;1204;p49"/>
            <p:cNvSpPr/>
            <p:nvPr/>
          </p:nvSpPr>
          <p:spPr>
            <a:xfrm>
              <a:off x="7443422" y="3653739"/>
              <a:ext cx="101652" cy="110288"/>
            </a:xfrm>
            <a:custGeom>
              <a:avLst/>
              <a:gdLst/>
              <a:ahLst/>
              <a:cxnLst/>
              <a:rect l="l" t="t" r="r" b="b"/>
              <a:pathLst>
                <a:path w="3767" h="4087" extrusionOk="0">
                  <a:moveTo>
                    <a:pt x="1735" y="0"/>
                  </a:moveTo>
                  <a:cubicBezTo>
                    <a:pt x="1666" y="0"/>
                    <a:pt x="1598" y="46"/>
                    <a:pt x="1529" y="69"/>
                  </a:cubicBezTo>
                  <a:cubicBezTo>
                    <a:pt x="959" y="366"/>
                    <a:pt x="479" y="799"/>
                    <a:pt x="137" y="1347"/>
                  </a:cubicBezTo>
                  <a:cubicBezTo>
                    <a:pt x="69" y="1461"/>
                    <a:pt x="0" y="1598"/>
                    <a:pt x="0" y="1735"/>
                  </a:cubicBezTo>
                  <a:cubicBezTo>
                    <a:pt x="23" y="1849"/>
                    <a:pt x="114" y="1941"/>
                    <a:pt x="183" y="2032"/>
                  </a:cubicBezTo>
                  <a:cubicBezTo>
                    <a:pt x="753" y="2739"/>
                    <a:pt x="1324" y="3424"/>
                    <a:pt x="1917" y="4086"/>
                  </a:cubicBezTo>
                  <a:cubicBezTo>
                    <a:pt x="2602" y="3698"/>
                    <a:pt x="3196" y="3173"/>
                    <a:pt x="3652" y="2534"/>
                  </a:cubicBezTo>
                  <a:cubicBezTo>
                    <a:pt x="3721" y="2466"/>
                    <a:pt x="3766" y="2374"/>
                    <a:pt x="3766" y="2283"/>
                  </a:cubicBezTo>
                  <a:cubicBezTo>
                    <a:pt x="3766" y="2215"/>
                    <a:pt x="3721" y="2146"/>
                    <a:pt x="3675" y="2078"/>
                  </a:cubicBezTo>
                  <a:cubicBezTo>
                    <a:pt x="3219" y="1370"/>
                    <a:pt x="2648" y="708"/>
                    <a:pt x="2009" y="160"/>
                  </a:cubicBezTo>
                  <a:cubicBezTo>
                    <a:pt x="1917" y="92"/>
                    <a:pt x="1849" y="23"/>
                    <a:pt x="17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9"/>
            <p:cNvSpPr/>
            <p:nvPr/>
          </p:nvSpPr>
          <p:spPr>
            <a:xfrm>
              <a:off x="7465576" y="3698372"/>
              <a:ext cx="404100" cy="479901"/>
            </a:xfrm>
            <a:custGeom>
              <a:avLst/>
              <a:gdLst/>
              <a:ahLst/>
              <a:cxnLst/>
              <a:rect l="l" t="t" r="r" b="b"/>
              <a:pathLst>
                <a:path w="14975" h="17784" extrusionOk="0">
                  <a:moveTo>
                    <a:pt x="3685" y="0"/>
                  </a:moveTo>
                  <a:cubicBezTo>
                    <a:pt x="3531" y="0"/>
                    <a:pt x="3368" y="71"/>
                    <a:pt x="3219" y="127"/>
                  </a:cubicBezTo>
                  <a:cubicBezTo>
                    <a:pt x="2192" y="561"/>
                    <a:pt x="1233" y="1200"/>
                    <a:pt x="435" y="1998"/>
                  </a:cubicBezTo>
                  <a:cubicBezTo>
                    <a:pt x="183" y="2227"/>
                    <a:pt x="1" y="2432"/>
                    <a:pt x="1" y="2683"/>
                  </a:cubicBezTo>
                  <a:cubicBezTo>
                    <a:pt x="24" y="2934"/>
                    <a:pt x="138" y="3163"/>
                    <a:pt x="252" y="3391"/>
                  </a:cubicBezTo>
                  <a:cubicBezTo>
                    <a:pt x="2649" y="8138"/>
                    <a:pt x="5045" y="12909"/>
                    <a:pt x="7761" y="17497"/>
                  </a:cubicBezTo>
                  <a:cubicBezTo>
                    <a:pt x="7830" y="17611"/>
                    <a:pt x="7898" y="17725"/>
                    <a:pt x="8035" y="17771"/>
                  </a:cubicBezTo>
                  <a:cubicBezTo>
                    <a:pt x="8057" y="17779"/>
                    <a:pt x="8080" y="17783"/>
                    <a:pt x="8104" y="17783"/>
                  </a:cubicBezTo>
                  <a:cubicBezTo>
                    <a:pt x="8208" y="17783"/>
                    <a:pt x="8331" y="17712"/>
                    <a:pt x="8423" y="17657"/>
                  </a:cubicBezTo>
                  <a:cubicBezTo>
                    <a:pt x="10683" y="16378"/>
                    <a:pt x="12966" y="15055"/>
                    <a:pt x="14723" y="13137"/>
                  </a:cubicBezTo>
                  <a:cubicBezTo>
                    <a:pt x="14814" y="13023"/>
                    <a:pt x="14929" y="12909"/>
                    <a:pt x="14951" y="12749"/>
                  </a:cubicBezTo>
                  <a:cubicBezTo>
                    <a:pt x="14974" y="12521"/>
                    <a:pt x="14837" y="12338"/>
                    <a:pt x="14700" y="12156"/>
                  </a:cubicBezTo>
                  <a:cubicBezTo>
                    <a:pt x="11391" y="8093"/>
                    <a:pt x="7921" y="4167"/>
                    <a:pt x="4292" y="355"/>
                  </a:cubicBezTo>
                  <a:cubicBezTo>
                    <a:pt x="4155" y="218"/>
                    <a:pt x="3995" y="58"/>
                    <a:pt x="3790" y="13"/>
                  </a:cubicBezTo>
                  <a:cubicBezTo>
                    <a:pt x="3756" y="4"/>
                    <a:pt x="3721" y="0"/>
                    <a:pt x="36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9"/>
            <p:cNvSpPr/>
            <p:nvPr/>
          </p:nvSpPr>
          <p:spPr>
            <a:xfrm>
              <a:off x="7559835" y="3811358"/>
              <a:ext cx="177399" cy="223058"/>
            </a:xfrm>
            <a:custGeom>
              <a:avLst/>
              <a:gdLst/>
              <a:ahLst/>
              <a:cxnLst/>
              <a:rect l="l" t="t" r="r" b="b"/>
              <a:pathLst>
                <a:path w="6574" h="8266" extrusionOk="0">
                  <a:moveTo>
                    <a:pt x="1046" y="1"/>
                  </a:moveTo>
                  <a:cubicBezTo>
                    <a:pt x="859" y="1"/>
                    <a:pt x="678" y="44"/>
                    <a:pt x="525" y="140"/>
                  </a:cubicBezTo>
                  <a:cubicBezTo>
                    <a:pt x="137" y="391"/>
                    <a:pt x="0" y="893"/>
                    <a:pt x="69" y="1327"/>
                  </a:cubicBezTo>
                  <a:cubicBezTo>
                    <a:pt x="137" y="1783"/>
                    <a:pt x="388" y="2171"/>
                    <a:pt x="639" y="2536"/>
                  </a:cubicBezTo>
                  <a:cubicBezTo>
                    <a:pt x="1689" y="4203"/>
                    <a:pt x="2922" y="5732"/>
                    <a:pt x="4132" y="7261"/>
                  </a:cubicBezTo>
                  <a:cubicBezTo>
                    <a:pt x="4428" y="7626"/>
                    <a:pt x="4725" y="8014"/>
                    <a:pt x="5159" y="8174"/>
                  </a:cubicBezTo>
                  <a:cubicBezTo>
                    <a:pt x="5280" y="8235"/>
                    <a:pt x="5422" y="8265"/>
                    <a:pt x="5564" y="8265"/>
                  </a:cubicBezTo>
                  <a:cubicBezTo>
                    <a:pt x="5635" y="8265"/>
                    <a:pt x="5706" y="8258"/>
                    <a:pt x="5775" y="8243"/>
                  </a:cubicBezTo>
                  <a:cubicBezTo>
                    <a:pt x="6186" y="8129"/>
                    <a:pt x="6437" y="7695"/>
                    <a:pt x="6483" y="7261"/>
                  </a:cubicBezTo>
                  <a:cubicBezTo>
                    <a:pt x="6574" y="6417"/>
                    <a:pt x="6026" y="5618"/>
                    <a:pt x="5524" y="4933"/>
                  </a:cubicBezTo>
                  <a:cubicBezTo>
                    <a:pt x="4475" y="3542"/>
                    <a:pt x="3427" y="2175"/>
                    <a:pt x="2378" y="784"/>
                  </a:cubicBezTo>
                  <a:lnTo>
                    <a:pt x="2378" y="784"/>
                  </a:lnTo>
                  <a:cubicBezTo>
                    <a:pt x="2382" y="790"/>
                    <a:pt x="2384" y="792"/>
                    <a:pt x="2384" y="792"/>
                  </a:cubicBezTo>
                  <a:cubicBezTo>
                    <a:pt x="2386" y="792"/>
                    <a:pt x="2131" y="456"/>
                    <a:pt x="1803" y="231"/>
                  </a:cubicBezTo>
                  <a:cubicBezTo>
                    <a:pt x="1578" y="85"/>
                    <a:pt x="1306" y="1"/>
                    <a:pt x="1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9"/>
            <p:cNvSpPr/>
            <p:nvPr/>
          </p:nvSpPr>
          <p:spPr>
            <a:xfrm>
              <a:off x="7651611" y="4028830"/>
              <a:ext cx="235930" cy="175025"/>
            </a:xfrm>
            <a:custGeom>
              <a:avLst/>
              <a:gdLst/>
              <a:ahLst/>
              <a:cxnLst/>
              <a:rect l="l" t="t" r="r" b="b"/>
              <a:pathLst>
                <a:path w="8743" h="6486" extrusionOk="0">
                  <a:moveTo>
                    <a:pt x="8254" y="1"/>
                  </a:moveTo>
                  <a:cubicBezTo>
                    <a:pt x="8050" y="1"/>
                    <a:pt x="7827" y="95"/>
                    <a:pt x="7647" y="206"/>
                  </a:cubicBezTo>
                  <a:cubicBezTo>
                    <a:pt x="6094" y="1074"/>
                    <a:pt x="4656" y="2124"/>
                    <a:pt x="3378" y="3334"/>
                  </a:cubicBezTo>
                  <a:cubicBezTo>
                    <a:pt x="2671" y="3995"/>
                    <a:pt x="1507" y="4361"/>
                    <a:pt x="639" y="5160"/>
                  </a:cubicBezTo>
                  <a:cubicBezTo>
                    <a:pt x="320" y="5433"/>
                    <a:pt x="0" y="5890"/>
                    <a:pt x="228" y="6232"/>
                  </a:cubicBezTo>
                  <a:cubicBezTo>
                    <a:pt x="341" y="6415"/>
                    <a:pt x="549" y="6486"/>
                    <a:pt x="773" y="6486"/>
                  </a:cubicBezTo>
                  <a:cubicBezTo>
                    <a:pt x="912" y="6486"/>
                    <a:pt x="1056" y="6459"/>
                    <a:pt x="1187" y="6415"/>
                  </a:cubicBezTo>
                  <a:cubicBezTo>
                    <a:pt x="1826" y="6232"/>
                    <a:pt x="2374" y="5821"/>
                    <a:pt x="2922" y="5433"/>
                  </a:cubicBezTo>
                  <a:cubicBezTo>
                    <a:pt x="4611" y="4224"/>
                    <a:pt x="6277" y="2968"/>
                    <a:pt x="7920" y="1690"/>
                  </a:cubicBezTo>
                  <a:cubicBezTo>
                    <a:pt x="8309" y="1393"/>
                    <a:pt x="8742" y="1005"/>
                    <a:pt x="8742" y="503"/>
                  </a:cubicBezTo>
                  <a:cubicBezTo>
                    <a:pt x="8742" y="366"/>
                    <a:pt x="8697" y="229"/>
                    <a:pt x="8605" y="138"/>
                  </a:cubicBezTo>
                  <a:cubicBezTo>
                    <a:pt x="8507" y="40"/>
                    <a:pt x="8384" y="1"/>
                    <a:pt x="8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descr="A group of people sitting in chairs&#10;&#10;Description automatically generated with medium confidence">
            <a:extLst>
              <a:ext uri="{FF2B5EF4-FFF2-40B4-BE49-F238E27FC236}">
                <a16:creationId xmlns:a16="http://schemas.microsoft.com/office/drawing/2014/main" id="{22E6CAF4-005A-470F-8B65-909FD14E4B3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131303" y="1235669"/>
            <a:ext cx="2721459" cy="2041094"/>
          </a:xfrm>
          <a:prstGeom prst="rect">
            <a:avLst/>
          </a:prstGeom>
        </p:spPr>
      </p:pic>
      <p:pic>
        <p:nvPicPr>
          <p:cNvPr id="4" name="Picture 3" descr="A group of people posing for a photo&#10;&#10;Description automatically generated">
            <a:extLst>
              <a:ext uri="{FF2B5EF4-FFF2-40B4-BE49-F238E27FC236}">
                <a16:creationId xmlns:a16="http://schemas.microsoft.com/office/drawing/2014/main" id="{096A7E94-5911-4DE1-AFA9-6F0B8DF4C8C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842491" y="2672872"/>
            <a:ext cx="2710694" cy="2033021"/>
          </a:xfrm>
          <a:prstGeom prst="rect">
            <a:avLst/>
          </a:prstGeom>
        </p:spPr>
      </p:pic>
    </p:spTree>
    <p:extLst>
      <p:ext uri="{BB962C8B-B14F-4D97-AF65-F5344CB8AC3E}">
        <p14:creationId xmlns:p14="http://schemas.microsoft.com/office/powerpoint/2010/main" val="3925268336"/>
      </p:ext>
    </p:extLst>
  </p:cSld>
  <p:clrMapOvr>
    <a:masterClrMapping/>
  </p:clrMapOvr>
</p:sld>
</file>

<file path=ppt/theme/theme1.xml><?xml version="1.0" encoding="utf-8"?>
<a:theme xmlns:a="http://schemas.openxmlformats.org/drawingml/2006/main" name="Cream &amp; Pastel Palette Health Center Characters by Slidesgo">
  <a:themeElements>
    <a:clrScheme name="Simple Light">
      <a:dk1>
        <a:srgbClr val="191919"/>
      </a:dk1>
      <a:lt1>
        <a:srgbClr val="FFFCF2"/>
      </a:lt1>
      <a:dk2>
        <a:srgbClr val="F0E9DD"/>
      </a:dk2>
      <a:lt2>
        <a:srgbClr val="C0DBF9"/>
      </a:lt2>
      <a:accent1>
        <a:srgbClr val="FF746E"/>
      </a:accent1>
      <a:accent2>
        <a:srgbClr val="F3B18B"/>
      </a:accent2>
      <a:accent3>
        <a:srgbClr val="FCE19D"/>
      </a:accent3>
      <a:accent4>
        <a:srgbClr val="E6ABFF"/>
      </a:accent4>
      <a:accent5>
        <a:srgbClr val="FBB4B8"/>
      </a:accent5>
      <a:accent6>
        <a:srgbClr val="CDDCD2"/>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998A9351575B4190AD5DB7E33C10D3" ma:contentTypeVersion="7" ma:contentTypeDescription="Create a new document." ma:contentTypeScope="" ma:versionID="60cb881a3c2adeb44ac98c6bdaa7433b">
  <xsd:schema xmlns:xsd="http://www.w3.org/2001/XMLSchema" xmlns:xs="http://www.w3.org/2001/XMLSchema" xmlns:p="http://schemas.microsoft.com/office/2006/metadata/properties" xmlns:ns3="0215f8db-f2bb-454e-863e-9c674bf23e27" xmlns:ns4="aeb6a6ce-62ed-44e2-9e02-30f93c9abe77" targetNamespace="http://schemas.microsoft.com/office/2006/metadata/properties" ma:root="true" ma:fieldsID="f525394661f3cc4790264a7a4ee364e9" ns3:_="" ns4:_="">
    <xsd:import namespace="0215f8db-f2bb-454e-863e-9c674bf23e27"/>
    <xsd:import namespace="aeb6a6ce-62ed-44e2-9e02-30f93c9abe7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15f8db-f2bb-454e-863e-9c674bf23e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b6a6ce-62ed-44e2-9e02-30f93c9abe7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06BBA6-03BA-424C-8278-F428FD304C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15f8db-f2bb-454e-863e-9c674bf23e27"/>
    <ds:schemaRef ds:uri="aeb6a6ce-62ed-44e2-9e02-30f93c9abe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726DB8-70FB-42E3-9E22-EFFE21FE46BA}">
  <ds:schemaRefs>
    <ds:schemaRef ds:uri="http://schemas.microsoft.com/sharepoint/v3/contenttype/forms"/>
  </ds:schemaRefs>
</ds:datastoreItem>
</file>

<file path=customXml/itemProps3.xml><?xml version="1.0" encoding="utf-8"?>
<ds:datastoreItem xmlns:ds="http://schemas.openxmlformats.org/officeDocument/2006/customXml" ds:itemID="{4FB7A33F-4FA1-4C76-8AC9-3C97DF96D611}">
  <ds:schemaRefs>
    <ds:schemaRef ds:uri="0215f8db-f2bb-454e-863e-9c674bf23e27"/>
    <ds:schemaRef ds:uri="http://www.w3.org/XML/1998/namespace"/>
    <ds:schemaRef ds:uri="http://purl.org/dc/elements/1.1/"/>
    <ds:schemaRef ds:uri="http://schemas.microsoft.com/office/2006/metadata/properties"/>
    <ds:schemaRef ds:uri="aeb6a6ce-62ed-44e2-9e02-30f93c9abe77"/>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29</TotalTime>
  <Words>581</Words>
  <Application>Microsoft Office PowerPoint</Application>
  <PresentationFormat>On-screen Show (16:9)</PresentationFormat>
  <Paragraphs>54</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Bebas Neue</vt:lpstr>
      <vt:lpstr>Arial</vt:lpstr>
      <vt:lpstr>Comfortaa</vt:lpstr>
      <vt:lpstr>Archivo Black</vt:lpstr>
      <vt:lpstr>Cream &amp; Pastel Palette Health Center Characters by Slidesgo</vt:lpstr>
      <vt:lpstr>SEPTEMBER 14th, 2022  HOSA  GENERAL MEETING</vt:lpstr>
      <vt:lpstr>PowerPoint Presentation</vt:lpstr>
      <vt:lpstr>How do I become a member?</vt:lpstr>
      <vt:lpstr>JOIN OUR REMIND</vt:lpstr>
      <vt:lpstr>FOLLOW US  ON INSTAGRAM</vt:lpstr>
      <vt:lpstr>LOWER BOARD ELECTIONS</vt:lpstr>
      <vt:lpstr>VOLUNTEERING</vt:lpstr>
      <vt:lpstr>PHILANTHROPY</vt:lpstr>
      <vt:lpstr>COMPETITIONS</vt:lpstr>
      <vt:lpstr>REGIONAL  COMPETITION SIGN UP</vt:lpstr>
      <vt:lpstr>HOSA WEEK</vt:lpstr>
      <vt:lpstr>COMMITTEE SIGN UP</vt:lpstr>
      <vt:lpstr>ATTENDANCE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14th, 2022  HOSA  GENERAL MEETING</dc:title>
  <cp:lastModifiedBy>Stanford Harmoni</cp:lastModifiedBy>
  <cp:revision>4</cp:revision>
  <dcterms:modified xsi:type="dcterms:W3CDTF">2022-09-14T20:04:38Z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0x010100B6998A9351575B4190AD5DB7E33C10D3</vt:lpwstr>
  </property>
</Properties>
</file>